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8" r:id="rId3"/>
    <p:sldId id="270" r:id="rId4"/>
    <p:sldId id="271" r:id="rId5"/>
    <p:sldId id="272" r:id="rId6"/>
    <p:sldId id="259" r:id="rId7"/>
    <p:sldId id="273" r:id="rId8"/>
    <p:sldId id="264" r:id="rId9"/>
    <p:sldId id="257" r:id="rId10"/>
    <p:sldId id="261" r:id="rId11"/>
    <p:sldId id="278" r:id="rId12"/>
    <p:sldId id="279" r:id="rId13"/>
    <p:sldId id="262" r:id="rId14"/>
    <p:sldId id="274" r:id="rId15"/>
    <p:sldId id="280" r:id="rId16"/>
    <p:sldId id="275" r:id="rId17"/>
    <p:sldId id="263" r:id="rId18"/>
    <p:sldId id="265" r:id="rId19"/>
    <p:sldId id="266" r:id="rId20"/>
    <p:sldId id="267" r:id="rId21"/>
    <p:sldId id="268" r:id="rId22"/>
    <p:sldId id="285" r:id="rId23"/>
    <p:sldId id="281" r:id="rId24"/>
    <p:sldId id="282" r:id="rId25"/>
    <p:sldId id="283" r:id="rId26"/>
    <p:sldId id="284" r:id="rId27"/>
    <p:sldId id="286" r:id="rId28"/>
    <p:sldId id="287" r:id="rId29"/>
    <p:sldId id="288" r:id="rId30"/>
    <p:sldId id="289" r:id="rId31"/>
    <p:sldId id="290" r:id="rId32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0873C8-5C2B-4BB5-B428-65DB7B2D7EF1}" v="4" dt="2023-11-24T23:16:15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PADOPOLO CRUZ, STEFANO" userId="751decdb-180e-464b-ab12-12b10df05d4e" providerId="ADAL" clId="{CB0873C8-5C2B-4BB5-B428-65DB7B2D7EF1}"/>
    <pc:docChg chg="modSld">
      <pc:chgData name="PAPADOPOLO CRUZ, STEFANO" userId="751decdb-180e-464b-ab12-12b10df05d4e" providerId="ADAL" clId="{CB0873C8-5C2B-4BB5-B428-65DB7B2D7EF1}" dt="2023-11-24T23:16:15.306" v="3" actId="1076"/>
      <pc:docMkLst>
        <pc:docMk/>
      </pc:docMkLst>
      <pc:sldChg chg="addSp delSp">
        <pc:chgData name="PAPADOPOLO CRUZ, STEFANO" userId="751decdb-180e-464b-ab12-12b10df05d4e" providerId="ADAL" clId="{CB0873C8-5C2B-4BB5-B428-65DB7B2D7EF1}" dt="2023-11-24T22:21:04.368" v="1" actId="21"/>
        <pc:sldMkLst>
          <pc:docMk/>
          <pc:sldMk cId="1979671798" sldId="273"/>
        </pc:sldMkLst>
        <pc:picChg chg="add del">
          <ac:chgData name="PAPADOPOLO CRUZ, STEFANO" userId="751decdb-180e-464b-ab12-12b10df05d4e" providerId="ADAL" clId="{CB0873C8-5C2B-4BB5-B428-65DB7B2D7EF1}" dt="2023-11-24T22:21:04.368" v="1" actId="21"/>
          <ac:picMkLst>
            <pc:docMk/>
            <pc:sldMk cId="1979671798" sldId="273"/>
            <ac:picMk id="1028" creationId="{2B5E62DF-6B51-1BB8-2113-8CD99D702AA0}"/>
          </ac:picMkLst>
        </pc:picChg>
      </pc:sldChg>
      <pc:sldChg chg="modSp">
        <pc:chgData name="PAPADOPOLO CRUZ, STEFANO" userId="751decdb-180e-464b-ab12-12b10df05d4e" providerId="ADAL" clId="{CB0873C8-5C2B-4BB5-B428-65DB7B2D7EF1}" dt="2023-11-24T23:16:15.306" v="3" actId="1076"/>
        <pc:sldMkLst>
          <pc:docMk/>
          <pc:sldMk cId="2533577356" sldId="275"/>
        </pc:sldMkLst>
        <pc:picChg chg="mod">
          <ac:chgData name="PAPADOPOLO CRUZ, STEFANO" userId="751decdb-180e-464b-ab12-12b10df05d4e" providerId="ADAL" clId="{CB0873C8-5C2B-4BB5-B428-65DB7B2D7EF1}" dt="2023-11-24T23:16:15.306" v="3" actId="1076"/>
          <ac:picMkLst>
            <pc:docMk/>
            <pc:sldMk cId="2533577356" sldId="275"/>
            <ac:picMk id="2050" creationId="{2E4EA5EA-4AB1-82BD-3458-D0430B30496A}"/>
          </ac:picMkLst>
        </pc:picChg>
      </pc:sldChg>
    </pc:docChg>
  </pc:docChgLst>
  <pc:docChgLst>
    <pc:chgData name="PAPADOPOLO CRUZ, STEFANO" userId="751decdb-180e-464b-ab12-12b10df05d4e" providerId="ADAL" clId="{FD658307-E019-4F19-9C1B-65A1BE121725}"/>
    <pc:docChg chg="undo custSel addSld modSld">
      <pc:chgData name="PAPADOPOLO CRUZ, STEFANO" userId="751decdb-180e-464b-ab12-12b10df05d4e" providerId="ADAL" clId="{FD658307-E019-4F19-9C1B-65A1BE121725}" dt="2023-10-14T16:08:44.732" v="54" actId="20577"/>
      <pc:docMkLst>
        <pc:docMk/>
      </pc:docMkLst>
      <pc:sldChg chg="modSp add">
        <pc:chgData name="PAPADOPOLO CRUZ, STEFANO" userId="751decdb-180e-464b-ab12-12b10df05d4e" providerId="ADAL" clId="{FD658307-E019-4F19-9C1B-65A1BE121725}" dt="2023-10-14T16:00:16.489" v="6" actId="20577"/>
        <pc:sldMkLst>
          <pc:docMk/>
          <pc:sldMk cId="2037915364" sldId="286"/>
        </pc:sldMkLst>
        <pc:spChg chg="mod">
          <ac:chgData name="PAPADOPOLO CRUZ, STEFANO" userId="751decdb-180e-464b-ab12-12b10df05d4e" providerId="ADAL" clId="{FD658307-E019-4F19-9C1B-65A1BE121725}" dt="2023-10-14T16:00:16.489" v="6" actId="20577"/>
          <ac:spMkLst>
            <pc:docMk/>
            <pc:sldMk cId="2037915364" sldId="286"/>
            <ac:spMk id="4" creationId="{DF7BB6E0-51F2-EDC0-9ED0-17764D8A1B23}"/>
          </ac:spMkLst>
        </pc:spChg>
      </pc:sldChg>
      <pc:sldChg chg="addSp delSp modSp add mod replId">
        <pc:chgData name="PAPADOPOLO CRUZ, STEFANO" userId="751decdb-180e-464b-ab12-12b10df05d4e" providerId="ADAL" clId="{FD658307-E019-4F19-9C1B-65A1BE121725}" dt="2023-10-14T16:01:53.113" v="18" actId="207"/>
        <pc:sldMkLst>
          <pc:docMk/>
          <pc:sldMk cId="1818262579" sldId="287"/>
        </pc:sldMkLst>
        <pc:spChg chg="mod">
          <ac:chgData name="PAPADOPOLO CRUZ, STEFANO" userId="751decdb-180e-464b-ab12-12b10df05d4e" providerId="ADAL" clId="{FD658307-E019-4F19-9C1B-65A1BE121725}" dt="2023-10-14T16:00:34.859" v="10"/>
          <ac:spMkLst>
            <pc:docMk/>
            <pc:sldMk cId="1818262579" sldId="287"/>
            <ac:spMk id="5" creationId="{DC2A771C-F1DA-1951-AA54-CA11A91FDE03}"/>
          </ac:spMkLst>
        </pc:spChg>
        <pc:spChg chg="mod">
          <ac:chgData name="PAPADOPOLO CRUZ, STEFANO" userId="751decdb-180e-464b-ab12-12b10df05d4e" providerId="ADAL" clId="{FD658307-E019-4F19-9C1B-65A1BE121725}" dt="2023-10-14T16:00:34.859" v="10"/>
          <ac:spMkLst>
            <pc:docMk/>
            <pc:sldMk cId="1818262579" sldId="287"/>
            <ac:spMk id="9" creationId="{00B18120-5F86-960C-AC2C-2F5785499581}"/>
          </ac:spMkLst>
        </pc:spChg>
        <pc:spChg chg="mod">
          <ac:chgData name="PAPADOPOLO CRUZ, STEFANO" userId="751decdb-180e-464b-ab12-12b10df05d4e" providerId="ADAL" clId="{FD658307-E019-4F19-9C1B-65A1BE121725}" dt="2023-10-14T16:00:34.859" v="10"/>
          <ac:spMkLst>
            <pc:docMk/>
            <pc:sldMk cId="1818262579" sldId="287"/>
            <ac:spMk id="10" creationId="{4861B00E-C2D3-73D0-C07C-D3D565BA5F31}"/>
          </ac:spMkLst>
        </pc:spChg>
        <pc:spChg chg="mod">
          <ac:chgData name="PAPADOPOLO CRUZ, STEFANO" userId="751decdb-180e-464b-ab12-12b10df05d4e" providerId="ADAL" clId="{FD658307-E019-4F19-9C1B-65A1BE121725}" dt="2023-10-14T16:00:34.859" v="10"/>
          <ac:spMkLst>
            <pc:docMk/>
            <pc:sldMk cId="1818262579" sldId="287"/>
            <ac:spMk id="11" creationId="{3013AFC6-C8A1-8EDD-C282-6507C51D6F83}"/>
          </ac:spMkLst>
        </pc:spChg>
        <pc:spChg chg="mod">
          <ac:chgData name="PAPADOPOLO CRUZ, STEFANO" userId="751decdb-180e-464b-ab12-12b10df05d4e" providerId="ADAL" clId="{FD658307-E019-4F19-9C1B-65A1BE121725}" dt="2023-10-14T16:00:34.859" v="10"/>
          <ac:spMkLst>
            <pc:docMk/>
            <pc:sldMk cId="1818262579" sldId="287"/>
            <ac:spMk id="12" creationId="{2F3CEE9D-7B47-688E-EEC8-7769A292C877}"/>
          </ac:spMkLst>
        </pc:spChg>
        <pc:spChg chg="mod">
          <ac:chgData name="PAPADOPOLO CRUZ, STEFANO" userId="751decdb-180e-464b-ab12-12b10df05d4e" providerId="ADAL" clId="{FD658307-E019-4F19-9C1B-65A1BE121725}" dt="2023-10-14T16:00:34.859" v="10"/>
          <ac:spMkLst>
            <pc:docMk/>
            <pc:sldMk cId="1818262579" sldId="287"/>
            <ac:spMk id="13" creationId="{4F897141-624B-FA72-7B54-753D2E7381C7}"/>
          </ac:spMkLst>
        </pc:spChg>
        <pc:spChg chg="mod">
          <ac:chgData name="PAPADOPOLO CRUZ, STEFANO" userId="751decdb-180e-464b-ab12-12b10df05d4e" providerId="ADAL" clId="{FD658307-E019-4F19-9C1B-65A1BE121725}" dt="2023-10-14T16:00:34.859" v="10"/>
          <ac:spMkLst>
            <pc:docMk/>
            <pc:sldMk cId="1818262579" sldId="287"/>
            <ac:spMk id="14" creationId="{70FC1E7E-4C58-3AC1-017A-97227767B6B5}"/>
          </ac:spMkLst>
        </pc:spChg>
        <pc:spChg chg="mod">
          <ac:chgData name="PAPADOPOLO CRUZ, STEFANO" userId="751decdb-180e-464b-ab12-12b10df05d4e" providerId="ADAL" clId="{FD658307-E019-4F19-9C1B-65A1BE121725}" dt="2023-10-14T16:00:34.859" v="10"/>
          <ac:spMkLst>
            <pc:docMk/>
            <pc:sldMk cId="1818262579" sldId="287"/>
            <ac:spMk id="15" creationId="{E0ABACA9-4108-D45F-7615-27E33FCF185B}"/>
          </ac:spMkLst>
        </pc:spChg>
        <pc:spChg chg="mod">
          <ac:chgData name="PAPADOPOLO CRUZ, STEFANO" userId="751decdb-180e-464b-ab12-12b10df05d4e" providerId="ADAL" clId="{FD658307-E019-4F19-9C1B-65A1BE121725}" dt="2023-10-14T16:00:34.859" v="10"/>
          <ac:spMkLst>
            <pc:docMk/>
            <pc:sldMk cId="1818262579" sldId="287"/>
            <ac:spMk id="16" creationId="{911AE960-C0B3-5B14-9AA6-6C58FDFEEA87}"/>
          </ac:spMkLst>
        </pc:spChg>
        <pc:spChg chg="mod">
          <ac:chgData name="PAPADOPOLO CRUZ, STEFANO" userId="751decdb-180e-464b-ab12-12b10df05d4e" providerId="ADAL" clId="{FD658307-E019-4F19-9C1B-65A1BE121725}" dt="2023-10-14T16:00:34.859" v="10"/>
          <ac:spMkLst>
            <pc:docMk/>
            <pc:sldMk cId="1818262579" sldId="287"/>
            <ac:spMk id="17" creationId="{1C583B7B-4DEE-4CD7-62A8-E895DB7E2C76}"/>
          </ac:spMkLst>
        </pc:spChg>
        <pc:spChg chg="mod">
          <ac:chgData name="PAPADOPOLO CRUZ, STEFANO" userId="751decdb-180e-464b-ab12-12b10df05d4e" providerId="ADAL" clId="{FD658307-E019-4F19-9C1B-65A1BE121725}" dt="2023-10-14T16:00:34.859" v="10"/>
          <ac:spMkLst>
            <pc:docMk/>
            <pc:sldMk cId="1818262579" sldId="287"/>
            <ac:spMk id="18" creationId="{974AC487-D880-9C9C-614C-2901523C00E8}"/>
          </ac:spMkLst>
        </pc:spChg>
        <pc:spChg chg="del">
          <ac:chgData name="PAPADOPOLO CRUZ, STEFANO" userId="751decdb-180e-464b-ab12-12b10df05d4e" providerId="ADAL" clId="{FD658307-E019-4F19-9C1B-65A1BE121725}" dt="2023-10-14T16:00:33.464" v="9" actId="478"/>
          <ac:spMkLst>
            <pc:docMk/>
            <pc:sldMk cId="1818262579" sldId="287"/>
            <ac:spMk id="20" creationId="{CC4414B1-6A65-FF86-4078-423DF0C79399}"/>
          </ac:spMkLst>
        </pc:spChg>
        <pc:spChg chg="del">
          <ac:chgData name="PAPADOPOLO CRUZ, STEFANO" userId="751decdb-180e-464b-ab12-12b10df05d4e" providerId="ADAL" clId="{FD658307-E019-4F19-9C1B-65A1BE121725}" dt="2023-10-14T16:00:29.986" v="8" actId="478"/>
          <ac:spMkLst>
            <pc:docMk/>
            <pc:sldMk cId="1818262579" sldId="287"/>
            <ac:spMk id="21" creationId="{DDB695D0-191E-D3C6-69E7-F4657055641C}"/>
          </ac:spMkLst>
        </pc:spChg>
        <pc:spChg chg="del">
          <ac:chgData name="PAPADOPOLO CRUZ, STEFANO" userId="751decdb-180e-464b-ab12-12b10df05d4e" providerId="ADAL" clId="{FD658307-E019-4F19-9C1B-65A1BE121725}" dt="2023-10-14T16:00:29.986" v="8" actId="478"/>
          <ac:spMkLst>
            <pc:docMk/>
            <pc:sldMk cId="1818262579" sldId="287"/>
            <ac:spMk id="22" creationId="{AF06D1C8-2023-C278-B87F-524E4EBEB3A2}"/>
          </ac:spMkLst>
        </pc:spChg>
        <pc:spChg chg="del">
          <ac:chgData name="PAPADOPOLO CRUZ, STEFANO" userId="751decdb-180e-464b-ab12-12b10df05d4e" providerId="ADAL" clId="{FD658307-E019-4F19-9C1B-65A1BE121725}" dt="2023-10-14T16:00:29.986" v="8" actId="478"/>
          <ac:spMkLst>
            <pc:docMk/>
            <pc:sldMk cId="1818262579" sldId="287"/>
            <ac:spMk id="23" creationId="{B4FE66B0-6391-D654-CDE7-D901C33D62E8}"/>
          </ac:spMkLst>
        </pc:spChg>
        <pc:spChg chg="del">
          <ac:chgData name="PAPADOPOLO CRUZ, STEFANO" userId="751decdb-180e-464b-ab12-12b10df05d4e" providerId="ADAL" clId="{FD658307-E019-4F19-9C1B-65A1BE121725}" dt="2023-10-14T16:00:29.986" v="8" actId="478"/>
          <ac:spMkLst>
            <pc:docMk/>
            <pc:sldMk cId="1818262579" sldId="287"/>
            <ac:spMk id="24" creationId="{F7B3892F-1A4D-C482-7C29-7FBA748A6DC3}"/>
          </ac:spMkLst>
        </pc:spChg>
        <pc:spChg chg="del">
          <ac:chgData name="PAPADOPOLO CRUZ, STEFANO" userId="751decdb-180e-464b-ab12-12b10df05d4e" providerId="ADAL" clId="{FD658307-E019-4F19-9C1B-65A1BE121725}" dt="2023-10-14T16:00:29.986" v="8" actId="478"/>
          <ac:spMkLst>
            <pc:docMk/>
            <pc:sldMk cId="1818262579" sldId="287"/>
            <ac:spMk id="25" creationId="{3244437D-4169-60EC-AD4F-4B7AC43E454D}"/>
          </ac:spMkLst>
        </pc:spChg>
        <pc:spChg chg="del">
          <ac:chgData name="PAPADOPOLO CRUZ, STEFANO" userId="751decdb-180e-464b-ab12-12b10df05d4e" providerId="ADAL" clId="{FD658307-E019-4F19-9C1B-65A1BE121725}" dt="2023-10-14T16:00:29.986" v="8" actId="478"/>
          <ac:spMkLst>
            <pc:docMk/>
            <pc:sldMk cId="1818262579" sldId="287"/>
            <ac:spMk id="26" creationId="{B8196DE4-83F6-5B7D-A165-C65B3485C6D9}"/>
          </ac:spMkLst>
        </pc:spChg>
        <pc:spChg chg="del">
          <ac:chgData name="PAPADOPOLO CRUZ, STEFANO" userId="751decdb-180e-464b-ab12-12b10df05d4e" providerId="ADAL" clId="{FD658307-E019-4F19-9C1B-65A1BE121725}" dt="2023-10-14T16:00:29.986" v="8" actId="478"/>
          <ac:spMkLst>
            <pc:docMk/>
            <pc:sldMk cId="1818262579" sldId="287"/>
            <ac:spMk id="27" creationId="{5D8DF0FA-C7F6-C19A-7BBE-1504FF4F0E01}"/>
          </ac:spMkLst>
        </pc:spChg>
        <pc:spChg chg="del">
          <ac:chgData name="PAPADOPOLO CRUZ, STEFANO" userId="751decdb-180e-464b-ab12-12b10df05d4e" providerId="ADAL" clId="{FD658307-E019-4F19-9C1B-65A1BE121725}" dt="2023-10-14T16:00:29.986" v="8" actId="478"/>
          <ac:spMkLst>
            <pc:docMk/>
            <pc:sldMk cId="1818262579" sldId="287"/>
            <ac:spMk id="28" creationId="{8E673449-5B0D-2BDE-5C74-3D54CC27006E}"/>
          </ac:spMkLst>
        </pc:spChg>
        <pc:spChg chg="del">
          <ac:chgData name="PAPADOPOLO CRUZ, STEFANO" userId="751decdb-180e-464b-ab12-12b10df05d4e" providerId="ADAL" clId="{FD658307-E019-4F19-9C1B-65A1BE121725}" dt="2023-10-14T16:00:29.986" v="8" actId="478"/>
          <ac:spMkLst>
            <pc:docMk/>
            <pc:sldMk cId="1818262579" sldId="287"/>
            <ac:spMk id="29" creationId="{A60DF3BF-9973-1B20-C49E-AF918AE924F9}"/>
          </ac:spMkLst>
        </pc:spChg>
        <pc:spChg chg="del">
          <ac:chgData name="PAPADOPOLO CRUZ, STEFANO" userId="751decdb-180e-464b-ab12-12b10df05d4e" providerId="ADAL" clId="{FD658307-E019-4F19-9C1B-65A1BE121725}" dt="2023-10-14T16:00:29.986" v="8" actId="478"/>
          <ac:spMkLst>
            <pc:docMk/>
            <pc:sldMk cId="1818262579" sldId="287"/>
            <ac:spMk id="30" creationId="{30B8407B-802A-4335-2DE4-B3521DF313AD}"/>
          </ac:spMkLst>
        </pc:spChg>
        <pc:spChg chg="mod">
          <ac:chgData name="PAPADOPOLO CRUZ, STEFANO" userId="751decdb-180e-464b-ab12-12b10df05d4e" providerId="ADAL" clId="{FD658307-E019-4F19-9C1B-65A1BE121725}" dt="2023-10-14T16:00:57.895" v="13"/>
          <ac:spMkLst>
            <pc:docMk/>
            <pc:sldMk cId="1818262579" sldId="287"/>
            <ac:spMk id="31" creationId="{30B39392-D19D-5E11-37D9-4A5E36F10B7B}"/>
          </ac:spMkLst>
        </pc:spChg>
        <pc:spChg chg="mod">
          <ac:chgData name="PAPADOPOLO CRUZ, STEFANO" userId="751decdb-180e-464b-ab12-12b10df05d4e" providerId="ADAL" clId="{FD658307-E019-4F19-9C1B-65A1BE121725}" dt="2023-10-14T16:00:57.895" v="13"/>
          <ac:spMkLst>
            <pc:docMk/>
            <pc:sldMk cId="1818262579" sldId="287"/>
            <ac:spMk id="32" creationId="{9704852E-7A18-FD7E-C7E4-5CFF8496FB76}"/>
          </ac:spMkLst>
        </pc:spChg>
        <pc:spChg chg="mod">
          <ac:chgData name="PAPADOPOLO CRUZ, STEFANO" userId="751decdb-180e-464b-ab12-12b10df05d4e" providerId="ADAL" clId="{FD658307-E019-4F19-9C1B-65A1BE121725}" dt="2023-10-14T16:00:57.895" v="13"/>
          <ac:spMkLst>
            <pc:docMk/>
            <pc:sldMk cId="1818262579" sldId="287"/>
            <ac:spMk id="33" creationId="{4F9C0A16-1FE2-F839-8F6F-C1B10E7B998C}"/>
          </ac:spMkLst>
        </pc:spChg>
        <pc:spChg chg="mod">
          <ac:chgData name="PAPADOPOLO CRUZ, STEFANO" userId="751decdb-180e-464b-ab12-12b10df05d4e" providerId="ADAL" clId="{FD658307-E019-4F19-9C1B-65A1BE121725}" dt="2023-10-14T16:00:57.895" v="13"/>
          <ac:spMkLst>
            <pc:docMk/>
            <pc:sldMk cId="1818262579" sldId="287"/>
            <ac:spMk id="34" creationId="{AC161F43-AFD7-3680-D60C-8EF47776F901}"/>
          </ac:spMkLst>
        </pc:spChg>
        <pc:spChg chg="mod">
          <ac:chgData name="PAPADOPOLO CRUZ, STEFANO" userId="751decdb-180e-464b-ab12-12b10df05d4e" providerId="ADAL" clId="{FD658307-E019-4F19-9C1B-65A1BE121725}" dt="2023-10-14T16:00:57.895" v="13"/>
          <ac:spMkLst>
            <pc:docMk/>
            <pc:sldMk cId="1818262579" sldId="287"/>
            <ac:spMk id="35" creationId="{6C87E340-C386-B363-E004-5F749431F6E2}"/>
          </ac:spMkLst>
        </pc:spChg>
        <pc:spChg chg="mod">
          <ac:chgData name="PAPADOPOLO CRUZ, STEFANO" userId="751decdb-180e-464b-ab12-12b10df05d4e" providerId="ADAL" clId="{FD658307-E019-4F19-9C1B-65A1BE121725}" dt="2023-10-14T16:00:57.895" v="13"/>
          <ac:spMkLst>
            <pc:docMk/>
            <pc:sldMk cId="1818262579" sldId="287"/>
            <ac:spMk id="36" creationId="{7DEB5E32-7762-BFF4-FD8C-1040C0826CC4}"/>
          </ac:spMkLst>
        </pc:spChg>
        <pc:spChg chg="mod">
          <ac:chgData name="PAPADOPOLO CRUZ, STEFANO" userId="751decdb-180e-464b-ab12-12b10df05d4e" providerId="ADAL" clId="{FD658307-E019-4F19-9C1B-65A1BE121725}" dt="2023-10-14T16:00:57.895" v="13"/>
          <ac:spMkLst>
            <pc:docMk/>
            <pc:sldMk cId="1818262579" sldId="287"/>
            <ac:spMk id="37" creationId="{CD5E0A9E-71E9-CD2F-29EA-AA1ECD8FD179}"/>
          </ac:spMkLst>
        </pc:spChg>
        <pc:spChg chg="mod">
          <ac:chgData name="PAPADOPOLO CRUZ, STEFANO" userId="751decdb-180e-464b-ab12-12b10df05d4e" providerId="ADAL" clId="{FD658307-E019-4F19-9C1B-65A1BE121725}" dt="2023-10-14T16:00:57.895" v="13"/>
          <ac:spMkLst>
            <pc:docMk/>
            <pc:sldMk cId="1818262579" sldId="287"/>
            <ac:spMk id="38" creationId="{42A38B2B-B289-D55E-99BF-3FEDF7A1FDC1}"/>
          </ac:spMkLst>
        </pc:spChg>
        <pc:spChg chg="mod">
          <ac:chgData name="PAPADOPOLO CRUZ, STEFANO" userId="751decdb-180e-464b-ab12-12b10df05d4e" providerId="ADAL" clId="{FD658307-E019-4F19-9C1B-65A1BE121725}" dt="2023-10-14T16:00:57.895" v="13"/>
          <ac:spMkLst>
            <pc:docMk/>
            <pc:sldMk cId="1818262579" sldId="287"/>
            <ac:spMk id="39" creationId="{66944C18-3136-036E-5999-437FF8CF4BB4}"/>
          </ac:spMkLst>
        </pc:spChg>
        <pc:spChg chg="mod">
          <ac:chgData name="PAPADOPOLO CRUZ, STEFANO" userId="751decdb-180e-464b-ab12-12b10df05d4e" providerId="ADAL" clId="{FD658307-E019-4F19-9C1B-65A1BE121725}" dt="2023-10-14T16:00:57.895" v="13"/>
          <ac:spMkLst>
            <pc:docMk/>
            <pc:sldMk cId="1818262579" sldId="287"/>
            <ac:spMk id="40" creationId="{23B14C30-9484-7034-9884-7FFF88E548EE}"/>
          </ac:spMkLst>
        </pc:spChg>
        <pc:spChg chg="mod">
          <ac:chgData name="PAPADOPOLO CRUZ, STEFANO" userId="751decdb-180e-464b-ab12-12b10df05d4e" providerId="ADAL" clId="{FD658307-E019-4F19-9C1B-65A1BE121725}" dt="2023-10-14T16:00:57.895" v="13"/>
          <ac:spMkLst>
            <pc:docMk/>
            <pc:sldMk cId="1818262579" sldId="287"/>
            <ac:spMk id="41" creationId="{8DA3A9E0-9C0F-3A7A-AF59-B95AB600A356}"/>
          </ac:spMkLst>
        </pc:spChg>
        <pc:spChg chg="add mod">
          <ac:chgData name="PAPADOPOLO CRUZ, STEFANO" userId="751decdb-180e-464b-ab12-12b10df05d4e" providerId="ADAL" clId="{FD658307-E019-4F19-9C1B-65A1BE121725}" dt="2023-10-14T16:01:22.603" v="17" actId="1076"/>
          <ac:spMkLst>
            <pc:docMk/>
            <pc:sldMk cId="1818262579" sldId="287"/>
            <ac:spMk id="42" creationId="{E72D2CAA-7936-B1EE-D866-8E584107528A}"/>
          </ac:spMkLst>
        </pc:spChg>
        <pc:spChg chg="add mod">
          <ac:chgData name="PAPADOPOLO CRUZ, STEFANO" userId="751decdb-180e-464b-ab12-12b10df05d4e" providerId="ADAL" clId="{FD658307-E019-4F19-9C1B-65A1BE121725}" dt="2023-10-14T16:01:22.603" v="17" actId="1076"/>
          <ac:spMkLst>
            <pc:docMk/>
            <pc:sldMk cId="1818262579" sldId="287"/>
            <ac:spMk id="43" creationId="{A77EAD3A-A9EB-4E6C-8A38-6C27C29B89B0}"/>
          </ac:spMkLst>
        </pc:spChg>
        <pc:spChg chg="add mod">
          <ac:chgData name="PAPADOPOLO CRUZ, STEFANO" userId="751decdb-180e-464b-ab12-12b10df05d4e" providerId="ADAL" clId="{FD658307-E019-4F19-9C1B-65A1BE121725}" dt="2023-10-14T16:01:22.603" v="17" actId="1076"/>
          <ac:spMkLst>
            <pc:docMk/>
            <pc:sldMk cId="1818262579" sldId="287"/>
            <ac:spMk id="44" creationId="{6AB49BE4-AD41-115A-1D5B-C8EB562D8762}"/>
          </ac:spMkLst>
        </pc:spChg>
        <pc:spChg chg="add mod">
          <ac:chgData name="PAPADOPOLO CRUZ, STEFANO" userId="751decdb-180e-464b-ab12-12b10df05d4e" providerId="ADAL" clId="{FD658307-E019-4F19-9C1B-65A1BE121725}" dt="2023-10-14T16:01:22.603" v="17" actId="1076"/>
          <ac:spMkLst>
            <pc:docMk/>
            <pc:sldMk cId="1818262579" sldId="287"/>
            <ac:spMk id="45" creationId="{F78C5868-4EC6-3A4E-A692-3091E896E8B6}"/>
          </ac:spMkLst>
        </pc:spChg>
        <pc:spChg chg="add mod">
          <ac:chgData name="PAPADOPOLO CRUZ, STEFANO" userId="751decdb-180e-464b-ab12-12b10df05d4e" providerId="ADAL" clId="{FD658307-E019-4F19-9C1B-65A1BE121725}" dt="2023-10-14T16:01:22.603" v="17" actId="1076"/>
          <ac:spMkLst>
            <pc:docMk/>
            <pc:sldMk cId="1818262579" sldId="287"/>
            <ac:spMk id="46" creationId="{511A3057-7B19-5DCD-4844-5EB9D0A0E1C3}"/>
          </ac:spMkLst>
        </pc:spChg>
        <pc:spChg chg="add mod">
          <ac:chgData name="PAPADOPOLO CRUZ, STEFANO" userId="751decdb-180e-464b-ab12-12b10df05d4e" providerId="ADAL" clId="{FD658307-E019-4F19-9C1B-65A1BE121725}" dt="2023-10-14T16:01:22.603" v="17" actId="1076"/>
          <ac:spMkLst>
            <pc:docMk/>
            <pc:sldMk cId="1818262579" sldId="287"/>
            <ac:spMk id="47" creationId="{D2F58681-112E-02C1-B713-5E5DDA9E9612}"/>
          </ac:spMkLst>
        </pc:spChg>
        <pc:spChg chg="add mod">
          <ac:chgData name="PAPADOPOLO CRUZ, STEFANO" userId="751decdb-180e-464b-ab12-12b10df05d4e" providerId="ADAL" clId="{FD658307-E019-4F19-9C1B-65A1BE121725}" dt="2023-10-14T16:01:22.603" v="17" actId="1076"/>
          <ac:spMkLst>
            <pc:docMk/>
            <pc:sldMk cId="1818262579" sldId="287"/>
            <ac:spMk id="48" creationId="{422F5A3C-F8E0-49F2-E03E-1A1E4273814C}"/>
          </ac:spMkLst>
        </pc:spChg>
        <pc:spChg chg="add mod">
          <ac:chgData name="PAPADOPOLO CRUZ, STEFANO" userId="751decdb-180e-464b-ab12-12b10df05d4e" providerId="ADAL" clId="{FD658307-E019-4F19-9C1B-65A1BE121725}" dt="2023-10-14T16:01:22.603" v="17" actId="1076"/>
          <ac:spMkLst>
            <pc:docMk/>
            <pc:sldMk cId="1818262579" sldId="287"/>
            <ac:spMk id="49" creationId="{FF2C29D3-BA69-ADB6-C5BA-932AA12370DB}"/>
          </ac:spMkLst>
        </pc:spChg>
        <pc:spChg chg="add mod">
          <ac:chgData name="PAPADOPOLO CRUZ, STEFANO" userId="751decdb-180e-464b-ab12-12b10df05d4e" providerId="ADAL" clId="{FD658307-E019-4F19-9C1B-65A1BE121725}" dt="2023-10-14T16:01:22.603" v="17" actId="1076"/>
          <ac:spMkLst>
            <pc:docMk/>
            <pc:sldMk cId="1818262579" sldId="287"/>
            <ac:spMk id="50" creationId="{2A101274-8DBC-9A86-6807-C00974580AE8}"/>
          </ac:spMkLst>
        </pc:spChg>
        <pc:spChg chg="add mod">
          <ac:chgData name="PAPADOPOLO CRUZ, STEFANO" userId="751decdb-180e-464b-ab12-12b10df05d4e" providerId="ADAL" clId="{FD658307-E019-4F19-9C1B-65A1BE121725}" dt="2023-10-14T16:01:22.603" v="17" actId="1076"/>
          <ac:spMkLst>
            <pc:docMk/>
            <pc:sldMk cId="1818262579" sldId="287"/>
            <ac:spMk id="51" creationId="{BA515DEF-6BB9-5E3A-E501-A36EEC9B6708}"/>
          </ac:spMkLst>
        </pc:spChg>
        <pc:spChg chg="add mod">
          <ac:chgData name="PAPADOPOLO CRUZ, STEFANO" userId="751decdb-180e-464b-ab12-12b10df05d4e" providerId="ADAL" clId="{FD658307-E019-4F19-9C1B-65A1BE121725}" dt="2023-10-14T16:01:22.603" v="17" actId="1076"/>
          <ac:spMkLst>
            <pc:docMk/>
            <pc:sldMk cId="1818262579" sldId="287"/>
            <ac:spMk id="52" creationId="{27B7650E-309A-BE50-2648-9E8411D0CBEB}"/>
          </ac:spMkLst>
        </pc:spChg>
        <pc:spChg chg="mod">
          <ac:chgData name="PAPADOPOLO CRUZ, STEFANO" userId="751decdb-180e-464b-ab12-12b10df05d4e" providerId="ADAL" clId="{FD658307-E019-4F19-9C1B-65A1BE121725}" dt="2023-10-14T16:00:25.413" v="7" actId="164"/>
          <ac:spMkLst>
            <pc:docMk/>
            <pc:sldMk cId="1818262579" sldId="287"/>
            <ac:spMk id="75" creationId="{1FA2A9C5-02CE-58F6-0359-363C69A1350D}"/>
          </ac:spMkLst>
        </pc:spChg>
        <pc:spChg chg="mod">
          <ac:chgData name="PAPADOPOLO CRUZ, STEFANO" userId="751decdb-180e-464b-ab12-12b10df05d4e" providerId="ADAL" clId="{FD658307-E019-4F19-9C1B-65A1BE121725}" dt="2023-10-14T16:00:25.413" v="7" actId="164"/>
          <ac:spMkLst>
            <pc:docMk/>
            <pc:sldMk cId="1818262579" sldId="287"/>
            <ac:spMk id="76" creationId="{26F16784-5F56-B87C-0D0A-1DC8A74033C1}"/>
          </ac:spMkLst>
        </pc:spChg>
        <pc:spChg chg="mod">
          <ac:chgData name="PAPADOPOLO CRUZ, STEFANO" userId="751decdb-180e-464b-ab12-12b10df05d4e" providerId="ADAL" clId="{FD658307-E019-4F19-9C1B-65A1BE121725}" dt="2023-10-14T16:00:25.413" v="7" actId="164"/>
          <ac:spMkLst>
            <pc:docMk/>
            <pc:sldMk cId="1818262579" sldId="287"/>
            <ac:spMk id="77" creationId="{A0DE0E0A-B4FA-0C03-41F0-17D7F751BA7B}"/>
          </ac:spMkLst>
        </pc:spChg>
        <pc:spChg chg="mod">
          <ac:chgData name="PAPADOPOLO CRUZ, STEFANO" userId="751decdb-180e-464b-ab12-12b10df05d4e" providerId="ADAL" clId="{FD658307-E019-4F19-9C1B-65A1BE121725}" dt="2023-10-14T16:00:25.413" v="7" actId="164"/>
          <ac:spMkLst>
            <pc:docMk/>
            <pc:sldMk cId="1818262579" sldId="287"/>
            <ac:spMk id="78" creationId="{0480B949-9103-240E-9B36-7E4A812AC3CB}"/>
          </ac:spMkLst>
        </pc:spChg>
        <pc:spChg chg="mod">
          <ac:chgData name="PAPADOPOLO CRUZ, STEFANO" userId="751decdb-180e-464b-ab12-12b10df05d4e" providerId="ADAL" clId="{FD658307-E019-4F19-9C1B-65A1BE121725}" dt="2023-10-14T16:00:25.413" v="7" actId="164"/>
          <ac:spMkLst>
            <pc:docMk/>
            <pc:sldMk cId="1818262579" sldId="287"/>
            <ac:spMk id="79" creationId="{BE7274AA-C539-18F9-59B3-FAA3F6BB42F0}"/>
          </ac:spMkLst>
        </pc:spChg>
        <pc:spChg chg="mod">
          <ac:chgData name="PAPADOPOLO CRUZ, STEFANO" userId="751decdb-180e-464b-ab12-12b10df05d4e" providerId="ADAL" clId="{FD658307-E019-4F19-9C1B-65A1BE121725}" dt="2023-10-14T16:00:25.413" v="7" actId="164"/>
          <ac:spMkLst>
            <pc:docMk/>
            <pc:sldMk cId="1818262579" sldId="287"/>
            <ac:spMk id="80" creationId="{B3A408AC-45FA-9175-BFAA-0E9E5FFCBABE}"/>
          </ac:spMkLst>
        </pc:spChg>
        <pc:spChg chg="mod">
          <ac:chgData name="PAPADOPOLO CRUZ, STEFANO" userId="751decdb-180e-464b-ab12-12b10df05d4e" providerId="ADAL" clId="{FD658307-E019-4F19-9C1B-65A1BE121725}" dt="2023-10-14T16:00:25.413" v="7" actId="164"/>
          <ac:spMkLst>
            <pc:docMk/>
            <pc:sldMk cId="1818262579" sldId="287"/>
            <ac:spMk id="81" creationId="{9BFB6BA1-B863-1760-7AF8-D99081FE248B}"/>
          </ac:spMkLst>
        </pc:spChg>
        <pc:spChg chg="mod">
          <ac:chgData name="PAPADOPOLO CRUZ, STEFANO" userId="751decdb-180e-464b-ab12-12b10df05d4e" providerId="ADAL" clId="{FD658307-E019-4F19-9C1B-65A1BE121725}" dt="2023-10-14T16:00:25.413" v="7" actId="164"/>
          <ac:spMkLst>
            <pc:docMk/>
            <pc:sldMk cId="1818262579" sldId="287"/>
            <ac:spMk id="82" creationId="{0B33AD9E-202F-3B41-3F1E-FBFF6BAA1EC5}"/>
          </ac:spMkLst>
        </pc:spChg>
        <pc:spChg chg="mod">
          <ac:chgData name="PAPADOPOLO CRUZ, STEFANO" userId="751decdb-180e-464b-ab12-12b10df05d4e" providerId="ADAL" clId="{FD658307-E019-4F19-9C1B-65A1BE121725}" dt="2023-10-14T16:00:25.413" v="7" actId="164"/>
          <ac:spMkLst>
            <pc:docMk/>
            <pc:sldMk cId="1818262579" sldId="287"/>
            <ac:spMk id="83" creationId="{03AE9127-3D42-21B3-E872-B098BA73EE4F}"/>
          </ac:spMkLst>
        </pc:spChg>
        <pc:spChg chg="mod">
          <ac:chgData name="PAPADOPOLO CRUZ, STEFANO" userId="751decdb-180e-464b-ab12-12b10df05d4e" providerId="ADAL" clId="{FD658307-E019-4F19-9C1B-65A1BE121725}" dt="2023-10-14T16:00:25.413" v="7" actId="164"/>
          <ac:spMkLst>
            <pc:docMk/>
            <pc:sldMk cId="1818262579" sldId="287"/>
            <ac:spMk id="84" creationId="{13C4A2CC-44FD-D9F2-88EE-64D02B5E0FAF}"/>
          </ac:spMkLst>
        </pc:spChg>
        <pc:spChg chg="mod">
          <ac:chgData name="PAPADOPOLO CRUZ, STEFANO" userId="751decdb-180e-464b-ab12-12b10df05d4e" providerId="ADAL" clId="{FD658307-E019-4F19-9C1B-65A1BE121725}" dt="2023-10-14T16:00:25.413" v="7" actId="164"/>
          <ac:spMkLst>
            <pc:docMk/>
            <pc:sldMk cId="1818262579" sldId="287"/>
            <ac:spMk id="85" creationId="{831D83A4-DD36-39D7-332C-57E66A05BF85}"/>
          </ac:spMkLst>
        </pc:spChg>
        <pc:spChg chg="del">
          <ac:chgData name="PAPADOPOLO CRUZ, STEFANO" userId="751decdb-180e-464b-ab12-12b10df05d4e" providerId="ADAL" clId="{FD658307-E019-4F19-9C1B-65A1BE121725}" dt="2023-10-14T16:00:57.373" v="12" actId="478"/>
          <ac:spMkLst>
            <pc:docMk/>
            <pc:sldMk cId="1818262579" sldId="287"/>
            <ac:spMk id="86" creationId="{335954AC-6AF8-FD0A-ABBF-069E295D3AAB}"/>
          </ac:spMkLst>
        </pc:spChg>
        <pc:spChg chg="del">
          <ac:chgData name="PAPADOPOLO CRUZ, STEFANO" userId="751decdb-180e-464b-ab12-12b10df05d4e" providerId="ADAL" clId="{FD658307-E019-4F19-9C1B-65A1BE121725}" dt="2023-10-14T16:00:57.373" v="12" actId="478"/>
          <ac:spMkLst>
            <pc:docMk/>
            <pc:sldMk cId="1818262579" sldId="287"/>
            <ac:spMk id="87" creationId="{8F9C8440-9BF0-C6E5-F1C7-CE23C129F47E}"/>
          </ac:spMkLst>
        </pc:spChg>
        <pc:spChg chg="del">
          <ac:chgData name="PAPADOPOLO CRUZ, STEFANO" userId="751decdb-180e-464b-ab12-12b10df05d4e" providerId="ADAL" clId="{FD658307-E019-4F19-9C1B-65A1BE121725}" dt="2023-10-14T16:00:57.373" v="12" actId="478"/>
          <ac:spMkLst>
            <pc:docMk/>
            <pc:sldMk cId="1818262579" sldId="287"/>
            <ac:spMk id="88" creationId="{DFB2C6AD-43E1-6590-30F3-9B3857BB840D}"/>
          </ac:spMkLst>
        </pc:spChg>
        <pc:spChg chg="del">
          <ac:chgData name="PAPADOPOLO CRUZ, STEFANO" userId="751decdb-180e-464b-ab12-12b10df05d4e" providerId="ADAL" clId="{FD658307-E019-4F19-9C1B-65A1BE121725}" dt="2023-10-14T16:00:57.373" v="12" actId="478"/>
          <ac:spMkLst>
            <pc:docMk/>
            <pc:sldMk cId="1818262579" sldId="287"/>
            <ac:spMk id="89" creationId="{A59C4C72-F77A-7DD2-B74C-4178F4E5D943}"/>
          </ac:spMkLst>
        </pc:spChg>
        <pc:spChg chg="del">
          <ac:chgData name="PAPADOPOLO CRUZ, STEFANO" userId="751decdb-180e-464b-ab12-12b10df05d4e" providerId="ADAL" clId="{FD658307-E019-4F19-9C1B-65A1BE121725}" dt="2023-10-14T16:00:57.373" v="12" actId="478"/>
          <ac:spMkLst>
            <pc:docMk/>
            <pc:sldMk cId="1818262579" sldId="287"/>
            <ac:spMk id="90" creationId="{A155ED28-E58E-6166-2A6E-0E0AB3476E67}"/>
          </ac:spMkLst>
        </pc:spChg>
        <pc:spChg chg="del">
          <ac:chgData name="PAPADOPOLO CRUZ, STEFANO" userId="751decdb-180e-464b-ab12-12b10df05d4e" providerId="ADAL" clId="{FD658307-E019-4F19-9C1B-65A1BE121725}" dt="2023-10-14T16:00:57.373" v="12" actId="478"/>
          <ac:spMkLst>
            <pc:docMk/>
            <pc:sldMk cId="1818262579" sldId="287"/>
            <ac:spMk id="91" creationId="{A6CF0F5E-30C4-25C4-4AA4-7453B8A6866A}"/>
          </ac:spMkLst>
        </pc:spChg>
        <pc:spChg chg="del">
          <ac:chgData name="PAPADOPOLO CRUZ, STEFANO" userId="751decdb-180e-464b-ab12-12b10df05d4e" providerId="ADAL" clId="{FD658307-E019-4F19-9C1B-65A1BE121725}" dt="2023-10-14T16:00:57.373" v="12" actId="478"/>
          <ac:spMkLst>
            <pc:docMk/>
            <pc:sldMk cId="1818262579" sldId="287"/>
            <ac:spMk id="92" creationId="{03DFBDA5-3ACF-8B90-7A29-57668052C889}"/>
          </ac:spMkLst>
        </pc:spChg>
        <pc:spChg chg="del">
          <ac:chgData name="PAPADOPOLO CRUZ, STEFANO" userId="751decdb-180e-464b-ab12-12b10df05d4e" providerId="ADAL" clId="{FD658307-E019-4F19-9C1B-65A1BE121725}" dt="2023-10-14T16:00:57.373" v="12" actId="478"/>
          <ac:spMkLst>
            <pc:docMk/>
            <pc:sldMk cId="1818262579" sldId="287"/>
            <ac:spMk id="93" creationId="{91F4754C-0E53-D68A-5523-B183A8DDAEC2}"/>
          </ac:spMkLst>
        </pc:spChg>
        <pc:spChg chg="del">
          <ac:chgData name="PAPADOPOLO CRUZ, STEFANO" userId="751decdb-180e-464b-ab12-12b10df05d4e" providerId="ADAL" clId="{FD658307-E019-4F19-9C1B-65A1BE121725}" dt="2023-10-14T16:00:57.373" v="12" actId="478"/>
          <ac:spMkLst>
            <pc:docMk/>
            <pc:sldMk cId="1818262579" sldId="287"/>
            <ac:spMk id="94" creationId="{268834D0-5EED-312F-74BC-E2860560A07C}"/>
          </ac:spMkLst>
        </pc:spChg>
        <pc:spChg chg="del">
          <ac:chgData name="PAPADOPOLO CRUZ, STEFANO" userId="751decdb-180e-464b-ab12-12b10df05d4e" providerId="ADAL" clId="{FD658307-E019-4F19-9C1B-65A1BE121725}" dt="2023-10-14T16:00:57.373" v="12" actId="478"/>
          <ac:spMkLst>
            <pc:docMk/>
            <pc:sldMk cId="1818262579" sldId="287"/>
            <ac:spMk id="95" creationId="{F87C776B-1645-19D8-05B1-95BF369A8FAA}"/>
          </ac:spMkLst>
        </pc:spChg>
        <pc:spChg chg="del">
          <ac:chgData name="PAPADOPOLO CRUZ, STEFANO" userId="751decdb-180e-464b-ab12-12b10df05d4e" providerId="ADAL" clId="{FD658307-E019-4F19-9C1B-65A1BE121725}" dt="2023-10-14T16:00:57.373" v="12" actId="478"/>
          <ac:spMkLst>
            <pc:docMk/>
            <pc:sldMk cId="1818262579" sldId="287"/>
            <ac:spMk id="96" creationId="{B45A5BEA-13BC-AFAD-D8A6-CCE16D5DE16B}"/>
          </ac:spMkLst>
        </pc:spChg>
        <pc:spChg chg="del">
          <ac:chgData name="PAPADOPOLO CRUZ, STEFANO" userId="751decdb-180e-464b-ab12-12b10df05d4e" providerId="ADAL" clId="{FD658307-E019-4F19-9C1B-65A1BE121725}" dt="2023-10-14T16:01:15.358" v="15" actId="478"/>
          <ac:spMkLst>
            <pc:docMk/>
            <pc:sldMk cId="1818262579" sldId="287"/>
            <ac:spMk id="108" creationId="{49D27A2A-8E78-A749-881C-91D6A5CDCB57}"/>
          </ac:spMkLst>
        </pc:spChg>
        <pc:spChg chg="del">
          <ac:chgData name="PAPADOPOLO CRUZ, STEFANO" userId="751decdb-180e-464b-ab12-12b10df05d4e" providerId="ADAL" clId="{FD658307-E019-4F19-9C1B-65A1BE121725}" dt="2023-10-14T16:01:15.358" v="15" actId="478"/>
          <ac:spMkLst>
            <pc:docMk/>
            <pc:sldMk cId="1818262579" sldId="287"/>
            <ac:spMk id="109" creationId="{67417AC2-302B-FC87-5185-C78D05CAF24F}"/>
          </ac:spMkLst>
        </pc:spChg>
        <pc:spChg chg="del">
          <ac:chgData name="PAPADOPOLO CRUZ, STEFANO" userId="751decdb-180e-464b-ab12-12b10df05d4e" providerId="ADAL" clId="{FD658307-E019-4F19-9C1B-65A1BE121725}" dt="2023-10-14T16:01:15.358" v="15" actId="478"/>
          <ac:spMkLst>
            <pc:docMk/>
            <pc:sldMk cId="1818262579" sldId="287"/>
            <ac:spMk id="110" creationId="{1A9890C9-9177-66FF-A632-F4D6188C330A}"/>
          </ac:spMkLst>
        </pc:spChg>
        <pc:spChg chg="del">
          <ac:chgData name="PAPADOPOLO CRUZ, STEFANO" userId="751decdb-180e-464b-ab12-12b10df05d4e" providerId="ADAL" clId="{FD658307-E019-4F19-9C1B-65A1BE121725}" dt="2023-10-14T16:01:15.358" v="15" actId="478"/>
          <ac:spMkLst>
            <pc:docMk/>
            <pc:sldMk cId="1818262579" sldId="287"/>
            <ac:spMk id="111" creationId="{7542B658-1CDB-22E4-CEDE-EE05F5B9ED0A}"/>
          </ac:spMkLst>
        </pc:spChg>
        <pc:spChg chg="del">
          <ac:chgData name="PAPADOPOLO CRUZ, STEFANO" userId="751decdb-180e-464b-ab12-12b10df05d4e" providerId="ADAL" clId="{FD658307-E019-4F19-9C1B-65A1BE121725}" dt="2023-10-14T16:01:15.358" v="15" actId="478"/>
          <ac:spMkLst>
            <pc:docMk/>
            <pc:sldMk cId="1818262579" sldId="287"/>
            <ac:spMk id="112" creationId="{0C36C268-01FF-A5D9-B1B6-969E16A122F1}"/>
          </ac:spMkLst>
        </pc:spChg>
        <pc:spChg chg="del">
          <ac:chgData name="PAPADOPOLO CRUZ, STEFANO" userId="751decdb-180e-464b-ab12-12b10df05d4e" providerId="ADAL" clId="{FD658307-E019-4F19-9C1B-65A1BE121725}" dt="2023-10-14T16:01:15.358" v="15" actId="478"/>
          <ac:spMkLst>
            <pc:docMk/>
            <pc:sldMk cId="1818262579" sldId="287"/>
            <ac:spMk id="113" creationId="{A2E0D50C-142B-E90F-CCAF-64FBB68E6D91}"/>
          </ac:spMkLst>
        </pc:spChg>
        <pc:spChg chg="del">
          <ac:chgData name="PAPADOPOLO CRUZ, STEFANO" userId="751decdb-180e-464b-ab12-12b10df05d4e" providerId="ADAL" clId="{FD658307-E019-4F19-9C1B-65A1BE121725}" dt="2023-10-14T16:01:15.358" v="15" actId="478"/>
          <ac:spMkLst>
            <pc:docMk/>
            <pc:sldMk cId="1818262579" sldId="287"/>
            <ac:spMk id="114" creationId="{6FA83A12-3368-5E3B-B3D6-90C178AD5775}"/>
          </ac:spMkLst>
        </pc:spChg>
        <pc:spChg chg="del">
          <ac:chgData name="PAPADOPOLO CRUZ, STEFANO" userId="751decdb-180e-464b-ab12-12b10df05d4e" providerId="ADAL" clId="{FD658307-E019-4F19-9C1B-65A1BE121725}" dt="2023-10-14T16:01:15.358" v="15" actId="478"/>
          <ac:spMkLst>
            <pc:docMk/>
            <pc:sldMk cId="1818262579" sldId="287"/>
            <ac:spMk id="115" creationId="{5A66BEE8-95D4-EF49-686E-976BDA45A8D2}"/>
          </ac:spMkLst>
        </pc:spChg>
        <pc:spChg chg="del">
          <ac:chgData name="PAPADOPOLO CRUZ, STEFANO" userId="751decdb-180e-464b-ab12-12b10df05d4e" providerId="ADAL" clId="{FD658307-E019-4F19-9C1B-65A1BE121725}" dt="2023-10-14T16:01:15.358" v="15" actId="478"/>
          <ac:spMkLst>
            <pc:docMk/>
            <pc:sldMk cId="1818262579" sldId="287"/>
            <ac:spMk id="116" creationId="{24C6BD05-8933-CE68-F801-BBC3898BA7E2}"/>
          </ac:spMkLst>
        </pc:spChg>
        <pc:spChg chg="del">
          <ac:chgData name="PAPADOPOLO CRUZ, STEFANO" userId="751decdb-180e-464b-ab12-12b10df05d4e" providerId="ADAL" clId="{FD658307-E019-4F19-9C1B-65A1BE121725}" dt="2023-10-14T16:01:15.358" v="15" actId="478"/>
          <ac:spMkLst>
            <pc:docMk/>
            <pc:sldMk cId="1818262579" sldId="287"/>
            <ac:spMk id="117" creationId="{2BCF0B09-BDEC-DC25-4D9D-95F4409073C8}"/>
          </ac:spMkLst>
        </pc:spChg>
        <pc:spChg chg="del">
          <ac:chgData name="PAPADOPOLO CRUZ, STEFANO" userId="751decdb-180e-464b-ab12-12b10df05d4e" providerId="ADAL" clId="{FD658307-E019-4F19-9C1B-65A1BE121725}" dt="2023-10-14T16:01:15.358" v="15" actId="478"/>
          <ac:spMkLst>
            <pc:docMk/>
            <pc:sldMk cId="1818262579" sldId="287"/>
            <ac:spMk id="118" creationId="{CFDDE28C-EB2C-E204-E542-D57094A88786}"/>
          </ac:spMkLst>
        </pc:spChg>
        <pc:spChg chg="mod">
          <ac:chgData name="PAPADOPOLO CRUZ, STEFANO" userId="751decdb-180e-464b-ab12-12b10df05d4e" providerId="ADAL" clId="{FD658307-E019-4F19-9C1B-65A1BE121725}" dt="2023-10-14T16:01:53.113" v="18" actId="207"/>
          <ac:spMkLst>
            <pc:docMk/>
            <pc:sldMk cId="1818262579" sldId="287"/>
            <ac:spMk id="123" creationId="{B8AB0E73-D5AB-B92B-5E3C-FDF90650B83A}"/>
          </ac:spMkLst>
        </pc:spChg>
        <pc:spChg chg="mod">
          <ac:chgData name="PAPADOPOLO CRUZ, STEFANO" userId="751decdb-180e-464b-ab12-12b10df05d4e" providerId="ADAL" clId="{FD658307-E019-4F19-9C1B-65A1BE121725}" dt="2023-10-14T16:01:53.113" v="18" actId="207"/>
          <ac:spMkLst>
            <pc:docMk/>
            <pc:sldMk cId="1818262579" sldId="287"/>
            <ac:spMk id="124" creationId="{40B148B7-BBB9-1534-CC50-43611D02C12A}"/>
          </ac:spMkLst>
        </pc:spChg>
        <pc:spChg chg="mod">
          <ac:chgData name="PAPADOPOLO CRUZ, STEFANO" userId="751decdb-180e-464b-ab12-12b10df05d4e" providerId="ADAL" clId="{FD658307-E019-4F19-9C1B-65A1BE121725}" dt="2023-10-14T16:01:53.113" v="18" actId="207"/>
          <ac:spMkLst>
            <pc:docMk/>
            <pc:sldMk cId="1818262579" sldId="287"/>
            <ac:spMk id="125" creationId="{92BB5511-EFE4-3F67-3B89-2443008CC2B3}"/>
          </ac:spMkLst>
        </pc:spChg>
        <pc:spChg chg="mod">
          <ac:chgData name="PAPADOPOLO CRUZ, STEFANO" userId="751decdb-180e-464b-ab12-12b10df05d4e" providerId="ADAL" clId="{FD658307-E019-4F19-9C1B-65A1BE121725}" dt="2023-10-14T16:01:53.113" v="18" actId="207"/>
          <ac:spMkLst>
            <pc:docMk/>
            <pc:sldMk cId="1818262579" sldId="287"/>
            <ac:spMk id="128" creationId="{E31B13E4-9751-D272-9C3B-96636B5DDEF1}"/>
          </ac:spMkLst>
        </pc:spChg>
        <pc:grpChg chg="add mod">
          <ac:chgData name="PAPADOPOLO CRUZ, STEFANO" userId="751decdb-180e-464b-ab12-12b10df05d4e" providerId="ADAL" clId="{FD658307-E019-4F19-9C1B-65A1BE121725}" dt="2023-10-14T16:00:25.413" v="7" actId="164"/>
          <ac:grpSpMkLst>
            <pc:docMk/>
            <pc:sldMk cId="1818262579" sldId="287"/>
            <ac:grpSpMk id="3" creationId="{06C62CDD-E073-DA5C-B0C0-D620DAB7FC8C}"/>
          </ac:grpSpMkLst>
        </pc:grpChg>
        <pc:grpChg chg="add mod">
          <ac:chgData name="PAPADOPOLO CRUZ, STEFANO" userId="751decdb-180e-464b-ab12-12b10df05d4e" providerId="ADAL" clId="{FD658307-E019-4F19-9C1B-65A1BE121725}" dt="2023-10-14T16:00:38.291" v="11" actId="1076"/>
          <ac:grpSpMkLst>
            <pc:docMk/>
            <pc:sldMk cId="1818262579" sldId="287"/>
            <ac:grpSpMk id="4" creationId="{5B6B4464-3901-D1C7-47FF-C3DE1D47CE82}"/>
          </ac:grpSpMkLst>
        </pc:grpChg>
        <pc:grpChg chg="add mod">
          <ac:chgData name="PAPADOPOLO CRUZ, STEFANO" userId="751decdb-180e-464b-ab12-12b10df05d4e" providerId="ADAL" clId="{FD658307-E019-4F19-9C1B-65A1BE121725}" dt="2023-10-14T16:01:05.755" v="14" actId="1076"/>
          <ac:grpSpMkLst>
            <pc:docMk/>
            <pc:sldMk cId="1818262579" sldId="287"/>
            <ac:grpSpMk id="19" creationId="{2BCA858F-FFCC-1FCF-4328-8024DF1A1DCD}"/>
          </ac:grpSpMkLst>
        </pc:grpChg>
      </pc:sldChg>
      <pc:sldChg chg="modSp add mod replId">
        <pc:chgData name="PAPADOPOLO CRUZ, STEFANO" userId="751decdb-180e-464b-ab12-12b10df05d4e" providerId="ADAL" clId="{FD658307-E019-4F19-9C1B-65A1BE121725}" dt="2023-10-14T16:07:06.067" v="22" actId="1076"/>
        <pc:sldMkLst>
          <pc:docMk/>
          <pc:sldMk cId="1424022347" sldId="288"/>
        </pc:sldMkLst>
        <pc:picChg chg="mod">
          <ac:chgData name="PAPADOPOLO CRUZ, STEFANO" userId="751decdb-180e-464b-ab12-12b10df05d4e" providerId="ADAL" clId="{FD658307-E019-4F19-9C1B-65A1BE121725}" dt="2023-10-14T16:07:06.067" v="22" actId="1076"/>
          <ac:picMkLst>
            <pc:docMk/>
            <pc:sldMk cId="1424022347" sldId="288"/>
            <ac:picMk id="11" creationId="{3F7AF10E-1369-9019-1E13-3C5315014F2A}"/>
          </ac:picMkLst>
        </pc:picChg>
      </pc:sldChg>
      <pc:sldChg chg="add replId">
        <pc:chgData name="PAPADOPOLO CRUZ, STEFANO" userId="751decdb-180e-464b-ab12-12b10df05d4e" providerId="ADAL" clId="{FD658307-E019-4F19-9C1B-65A1BE121725}" dt="2023-10-14T16:00:07.771" v="0" actId="2890"/>
        <pc:sldMkLst>
          <pc:docMk/>
          <pc:sldMk cId="1278178291" sldId="289"/>
        </pc:sldMkLst>
      </pc:sldChg>
      <pc:sldChg chg="addSp delSp modSp add mod replId">
        <pc:chgData name="PAPADOPOLO CRUZ, STEFANO" userId="751decdb-180e-464b-ab12-12b10df05d4e" providerId="ADAL" clId="{FD658307-E019-4F19-9C1B-65A1BE121725}" dt="2023-10-14T16:08:44.732" v="54" actId="20577"/>
        <pc:sldMkLst>
          <pc:docMk/>
          <pc:sldMk cId="2784885579" sldId="290"/>
        </pc:sldMkLst>
        <pc:spChg chg="mod">
          <ac:chgData name="PAPADOPOLO CRUZ, STEFANO" userId="751decdb-180e-464b-ab12-12b10df05d4e" providerId="ADAL" clId="{FD658307-E019-4F19-9C1B-65A1BE121725}" dt="2023-10-14T16:08:44.732" v="54" actId="20577"/>
          <ac:spMkLst>
            <pc:docMk/>
            <pc:sldMk cId="2784885579" sldId="290"/>
            <ac:spMk id="2" creationId="{FB344C20-A36E-B820-8AD9-4C7CD31726E1}"/>
          </ac:spMkLst>
        </pc:spChg>
        <pc:spChg chg="del">
          <ac:chgData name="PAPADOPOLO CRUZ, STEFANO" userId="751decdb-180e-464b-ab12-12b10df05d4e" providerId="ADAL" clId="{FD658307-E019-4F19-9C1B-65A1BE121725}" dt="2023-10-14T16:07:55.640" v="31" actId="478"/>
          <ac:spMkLst>
            <pc:docMk/>
            <pc:sldMk cId="2784885579" sldId="290"/>
            <ac:spMk id="3" creationId="{771CB4BE-6874-455D-217C-05C497DD1837}"/>
          </ac:spMkLst>
        </pc:spChg>
        <pc:spChg chg="add del mod">
          <ac:chgData name="PAPADOPOLO CRUZ, STEFANO" userId="751decdb-180e-464b-ab12-12b10df05d4e" providerId="ADAL" clId="{FD658307-E019-4F19-9C1B-65A1BE121725}" dt="2023-10-14T16:08:00.986" v="32" actId="478"/>
          <ac:spMkLst>
            <pc:docMk/>
            <pc:sldMk cId="2784885579" sldId="290"/>
            <ac:spMk id="10" creationId="{AC7C7A62-EE16-7FFD-B3EB-9F8D07F7CCAC}"/>
          </ac:spMkLst>
        </pc:spChg>
        <pc:spChg chg="add mod">
          <ac:chgData name="PAPADOPOLO CRUZ, STEFANO" userId="751decdb-180e-464b-ab12-12b10df05d4e" providerId="ADAL" clId="{FD658307-E019-4F19-9C1B-65A1BE121725}" dt="2023-10-14T16:08:35.247" v="35" actId="1076"/>
          <ac:spMkLst>
            <pc:docMk/>
            <pc:sldMk cId="2784885579" sldId="290"/>
            <ac:spMk id="11" creationId="{D0CC1485-665B-2908-AEE5-D45FDFEB74B6}"/>
          </ac:spMkLst>
        </pc:spChg>
        <pc:picChg chg="add mod">
          <ac:chgData name="PAPADOPOLO CRUZ, STEFANO" userId="751decdb-180e-464b-ab12-12b10df05d4e" providerId="ADAL" clId="{FD658307-E019-4F19-9C1B-65A1BE121725}" dt="2023-10-14T16:07:47.837" v="29" actId="1076"/>
          <ac:picMkLst>
            <pc:docMk/>
            <pc:sldMk cId="2784885579" sldId="290"/>
            <ac:picMk id="5" creationId="{31338E38-5BD0-06AA-7516-05B3F744DD91}"/>
          </ac:picMkLst>
        </pc:picChg>
        <pc:picChg chg="del">
          <ac:chgData name="PAPADOPOLO CRUZ, STEFANO" userId="751decdb-180e-464b-ab12-12b10df05d4e" providerId="ADAL" clId="{FD658307-E019-4F19-9C1B-65A1BE121725}" dt="2023-10-14T16:07:32.314" v="25" actId="478"/>
          <ac:picMkLst>
            <pc:docMk/>
            <pc:sldMk cId="2784885579" sldId="290"/>
            <ac:picMk id="7" creationId="{3EFDF6BE-B532-7377-9DF8-553D9FC81B9E}"/>
          </ac:picMkLst>
        </pc:picChg>
        <pc:picChg chg="add mod">
          <ac:chgData name="PAPADOPOLO CRUZ, STEFANO" userId="751decdb-180e-464b-ab12-12b10df05d4e" providerId="ADAL" clId="{FD658307-E019-4F19-9C1B-65A1BE121725}" dt="2023-10-14T16:08:07.196" v="33" actId="14100"/>
          <ac:picMkLst>
            <pc:docMk/>
            <pc:sldMk cId="2784885579" sldId="290"/>
            <ac:picMk id="8" creationId="{AE20728B-5EA6-C6B4-2ADB-C4B5FE03168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Friday, November 24,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9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Friday, November 24,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63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Friday, November 24,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0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Friday, November 24,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9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Friday, November 24,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14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Friday, November 24,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Friday, November 24,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53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Friday, November 24,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6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Friday, November 24,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06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Friday, November 24,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7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Friday, November 24,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8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Friday, November 24, 2023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8221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84" r:id="rId4"/>
    <p:sldLayoutId id="2147483685" r:id="rId5"/>
    <p:sldLayoutId id="2147483690" r:id="rId6"/>
    <p:sldLayoutId id="2147483686" r:id="rId7"/>
    <p:sldLayoutId id="2147483687" r:id="rId8"/>
    <p:sldLayoutId id="2147483688" r:id="rId9"/>
    <p:sldLayoutId id="2147483689" r:id="rId10"/>
    <p:sldLayoutId id="214748369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F619DE0E-F039-443E-AF60-E4B6AA72D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1000">
                <a:schemeClr val="accent2">
                  <a:alpha val="4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49000">
                <a:schemeClr val="accent6">
                  <a:lumMod val="75000"/>
                  <a:alpha val="0"/>
                </a:schemeClr>
              </a:gs>
              <a:gs pos="99000">
                <a:schemeClr val="accent6">
                  <a:alpha val="7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993D72-5628-4E5E-BB9F-96066414E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609180" y="724988"/>
            <a:ext cx="5121259" cy="5458067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5A526-5FE5-026A-804A-627E565E0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151" y="2920878"/>
            <a:ext cx="6292690" cy="2992576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GT" sz="2500" dirty="0">
                <a:solidFill>
                  <a:schemeClr val="bg1"/>
                </a:solidFill>
              </a:rPr>
              <a:t>Desarrollo de herramientas en software para el manejo, monitoreo y programación de la nueva versión del humanoide </a:t>
            </a:r>
            <a:r>
              <a:rPr lang="es-GT" sz="2500" dirty="0" err="1">
                <a:solidFill>
                  <a:schemeClr val="bg1"/>
                </a:solidFill>
              </a:rPr>
              <a:t>Robonova</a:t>
            </a:r>
            <a:endParaRPr lang="es-GT" sz="25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C3A1A-229F-F7FD-5CAD-B7BD1D1ED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151" y="1017038"/>
            <a:ext cx="5392495" cy="1248274"/>
          </a:xfrm>
        </p:spPr>
        <p:txBody>
          <a:bodyPr anchor="b">
            <a:normAutofit/>
          </a:bodyPr>
          <a:lstStyle/>
          <a:p>
            <a:pPr algn="l"/>
            <a:r>
              <a:rPr lang="es-GT" sz="1400">
                <a:solidFill>
                  <a:schemeClr val="bg1"/>
                </a:solidFill>
              </a:rPr>
              <a:t>Stefano Papadopolo</a:t>
            </a:r>
          </a:p>
          <a:p>
            <a:pPr algn="l"/>
            <a:r>
              <a:rPr lang="es-GT" sz="1400">
                <a:solidFill>
                  <a:schemeClr val="bg1"/>
                </a:solidFill>
              </a:rPr>
              <a:t>Carné 19836</a:t>
            </a:r>
          </a:p>
        </p:txBody>
      </p:sp>
      <p:pic>
        <p:nvPicPr>
          <p:cNvPr id="22" name="Picture 3" descr="Script de ordenador en una pantalla">
            <a:extLst>
              <a:ext uri="{FF2B5EF4-FFF2-40B4-BE49-F238E27FC236}">
                <a16:creationId xmlns:a16="http://schemas.microsoft.com/office/drawing/2014/main" id="{21ED263C-BE05-0673-4AD4-C27E2D5F6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1" r="49934" b="-1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9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D8B45-E7AA-C021-4E39-1E9932AD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s-GT" sz="3000">
                <a:solidFill>
                  <a:schemeClr val="bg1"/>
                </a:solidFill>
              </a:rPr>
              <a:t>Objetivo Específico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F4B86-5DD7-FA53-1974-5053A325E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1424212"/>
          </a:xfrm>
        </p:spPr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GT" sz="2400" b="1" kern="1200" dirty="0">
                <a:solidFill>
                  <a:srgbClr val="000000"/>
                </a:solidFill>
                <a:effectLst/>
                <a:latin typeface="Gill Sans Nova" panose="020B0602020104020203" pitchFamily="34" charset="0"/>
                <a:ea typeface="+mn-ea"/>
                <a:cs typeface="+mn-cs"/>
              </a:rPr>
              <a:t>Conectar la herramienta de software con el robot de forma inalámbrica para su programación y monitoreo en tiempo real.</a:t>
            </a:r>
            <a:endParaRPr lang="es-GT" b="1" dirty="0">
              <a:effectLst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3DF8A1-538E-E7B2-EC81-4E7796583A08}"/>
              </a:ext>
            </a:extLst>
          </p:cNvPr>
          <p:cNvSpPr/>
          <p:nvPr/>
        </p:nvSpPr>
        <p:spPr>
          <a:xfrm>
            <a:off x="4407772" y="5631329"/>
            <a:ext cx="4320000" cy="90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467229-F7FF-025A-C0E5-B12F6087BA32}"/>
              </a:ext>
            </a:extLst>
          </p:cNvPr>
          <p:cNvSpPr/>
          <p:nvPr/>
        </p:nvSpPr>
        <p:spPr>
          <a:xfrm>
            <a:off x="4777409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8721F8-ABBB-9644-C919-14AB38E10314}"/>
              </a:ext>
            </a:extLst>
          </p:cNvPr>
          <p:cNvSpPr/>
          <p:nvPr/>
        </p:nvSpPr>
        <p:spPr>
          <a:xfrm>
            <a:off x="5162291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49707C-3717-0620-133D-19158CB3982A}"/>
              </a:ext>
            </a:extLst>
          </p:cNvPr>
          <p:cNvSpPr/>
          <p:nvPr/>
        </p:nvSpPr>
        <p:spPr>
          <a:xfrm>
            <a:off x="5547173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C00FDE-0A74-C30C-21C9-B9ABF9AEECD8}"/>
              </a:ext>
            </a:extLst>
          </p:cNvPr>
          <p:cNvSpPr/>
          <p:nvPr/>
        </p:nvSpPr>
        <p:spPr>
          <a:xfrm>
            <a:off x="593205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731DDD-C681-98FE-4B8F-82260E84609E}"/>
              </a:ext>
            </a:extLst>
          </p:cNvPr>
          <p:cNvSpPr/>
          <p:nvPr/>
        </p:nvSpPr>
        <p:spPr>
          <a:xfrm>
            <a:off x="631693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A5308A-F6DD-2228-5DF0-E2CCE892DB2A}"/>
              </a:ext>
            </a:extLst>
          </p:cNvPr>
          <p:cNvSpPr/>
          <p:nvPr/>
        </p:nvSpPr>
        <p:spPr>
          <a:xfrm>
            <a:off x="6701819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7FDACB-30B3-9BAC-3BCA-A8431537F254}"/>
              </a:ext>
            </a:extLst>
          </p:cNvPr>
          <p:cNvSpPr/>
          <p:nvPr/>
        </p:nvSpPr>
        <p:spPr>
          <a:xfrm>
            <a:off x="7086701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FA4DE61-ED0E-8FDA-A777-2621B6E7521F}"/>
              </a:ext>
            </a:extLst>
          </p:cNvPr>
          <p:cNvSpPr/>
          <p:nvPr/>
        </p:nvSpPr>
        <p:spPr>
          <a:xfrm>
            <a:off x="747158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7F9584-BDAC-1C9B-78BB-868C1A124998}"/>
              </a:ext>
            </a:extLst>
          </p:cNvPr>
          <p:cNvSpPr/>
          <p:nvPr/>
        </p:nvSpPr>
        <p:spPr>
          <a:xfrm>
            <a:off x="785646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9AC18F8-06A3-1693-392A-93C07BCC6CD0}"/>
              </a:ext>
            </a:extLst>
          </p:cNvPr>
          <p:cNvSpPr/>
          <p:nvPr/>
        </p:nvSpPr>
        <p:spPr>
          <a:xfrm>
            <a:off x="824134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795E92-DD4B-3974-B97E-18FCBAFB8281}"/>
              </a:ext>
            </a:extLst>
          </p:cNvPr>
          <p:cNvSpPr txBox="1"/>
          <p:nvPr/>
        </p:nvSpPr>
        <p:spPr>
          <a:xfrm>
            <a:off x="4474357" y="5228156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Progreso</a:t>
            </a:r>
          </a:p>
        </p:txBody>
      </p:sp>
    </p:spTree>
    <p:extLst>
      <p:ext uri="{BB962C8B-B14F-4D97-AF65-F5344CB8AC3E}">
        <p14:creationId xmlns:p14="http://schemas.microsoft.com/office/powerpoint/2010/main" val="275730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D8B45-E7AA-C021-4E39-1E9932AD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s-GT" sz="3000" dirty="0">
                <a:solidFill>
                  <a:schemeClr val="bg1"/>
                </a:solidFill>
              </a:rPr>
              <a:t>Objetivo Específico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F4B86-5DD7-FA53-1974-5053A325E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959755"/>
          </a:xfrm>
        </p:spPr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GT" sz="2400" kern="1200" dirty="0">
                <a:solidFill>
                  <a:srgbClr val="000000"/>
                </a:solidFill>
                <a:effectLst/>
                <a:latin typeface="Gill Sans Nova" panose="020B0602020104020203" pitchFamily="34" charset="0"/>
                <a:ea typeface="+mn-ea"/>
                <a:cs typeface="+mn-cs"/>
              </a:rPr>
              <a:t>Crear una librería de subrutinas para facilitar la creación de coreografías complejas.</a:t>
            </a:r>
            <a:endParaRPr lang="es-GT" dirty="0">
              <a:effectLst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57DD9C-0166-3A6C-EA6D-36536551D82B}"/>
              </a:ext>
            </a:extLst>
          </p:cNvPr>
          <p:cNvSpPr/>
          <p:nvPr/>
        </p:nvSpPr>
        <p:spPr>
          <a:xfrm>
            <a:off x="4407772" y="5631329"/>
            <a:ext cx="4320000" cy="90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54186E-C6EF-9293-4EB5-3B7A5457D429}"/>
              </a:ext>
            </a:extLst>
          </p:cNvPr>
          <p:cNvSpPr/>
          <p:nvPr/>
        </p:nvSpPr>
        <p:spPr>
          <a:xfrm>
            <a:off x="4777409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C86022-7E84-0CA5-0D5F-C4257F554374}"/>
              </a:ext>
            </a:extLst>
          </p:cNvPr>
          <p:cNvSpPr/>
          <p:nvPr/>
        </p:nvSpPr>
        <p:spPr>
          <a:xfrm>
            <a:off x="5162291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1B349D-E600-591A-7332-BA7AD3066C80}"/>
              </a:ext>
            </a:extLst>
          </p:cNvPr>
          <p:cNvSpPr/>
          <p:nvPr/>
        </p:nvSpPr>
        <p:spPr>
          <a:xfrm>
            <a:off x="554717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97208E-2860-D51B-6184-79ECB82C52EE}"/>
              </a:ext>
            </a:extLst>
          </p:cNvPr>
          <p:cNvSpPr/>
          <p:nvPr/>
        </p:nvSpPr>
        <p:spPr>
          <a:xfrm>
            <a:off x="593205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38BFC4-32FC-4B60-BE18-3EAB4E4434BB}"/>
              </a:ext>
            </a:extLst>
          </p:cNvPr>
          <p:cNvSpPr/>
          <p:nvPr/>
        </p:nvSpPr>
        <p:spPr>
          <a:xfrm>
            <a:off x="631693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2265950-EE87-6176-59A2-495604157430}"/>
              </a:ext>
            </a:extLst>
          </p:cNvPr>
          <p:cNvSpPr/>
          <p:nvPr/>
        </p:nvSpPr>
        <p:spPr>
          <a:xfrm>
            <a:off x="6701819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1050EF-7D77-65A1-BD4C-2BCD7BC0DDD5}"/>
              </a:ext>
            </a:extLst>
          </p:cNvPr>
          <p:cNvSpPr/>
          <p:nvPr/>
        </p:nvSpPr>
        <p:spPr>
          <a:xfrm>
            <a:off x="7086701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C04E998-100E-FF04-58A6-C21882433567}"/>
              </a:ext>
            </a:extLst>
          </p:cNvPr>
          <p:cNvSpPr/>
          <p:nvPr/>
        </p:nvSpPr>
        <p:spPr>
          <a:xfrm>
            <a:off x="747158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A8E4C55-287A-ECF3-D9FB-12EAC4C4F3BE}"/>
              </a:ext>
            </a:extLst>
          </p:cNvPr>
          <p:cNvSpPr/>
          <p:nvPr/>
        </p:nvSpPr>
        <p:spPr>
          <a:xfrm>
            <a:off x="785646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6B4360C-B8D4-1411-37D8-EC79544F52D6}"/>
              </a:ext>
            </a:extLst>
          </p:cNvPr>
          <p:cNvSpPr/>
          <p:nvPr/>
        </p:nvSpPr>
        <p:spPr>
          <a:xfrm>
            <a:off x="824134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037D2E-3F58-5A07-13ED-F3F067452E0B}"/>
              </a:ext>
            </a:extLst>
          </p:cNvPr>
          <p:cNvSpPr txBox="1"/>
          <p:nvPr/>
        </p:nvSpPr>
        <p:spPr>
          <a:xfrm>
            <a:off x="4474357" y="5228156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Progreso</a:t>
            </a:r>
          </a:p>
        </p:txBody>
      </p:sp>
    </p:spTree>
    <p:extLst>
      <p:ext uri="{BB962C8B-B14F-4D97-AF65-F5344CB8AC3E}">
        <p14:creationId xmlns:p14="http://schemas.microsoft.com/office/powerpoint/2010/main" val="4236732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D8B45-E7AA-C021-4E39-1E9932AD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s-GT" sz="3000" dirty="0">
                <a:solidFill>
                  <a:schemeClr val="bg1"/>
                </a:solidFill>
              </a:rPr>
              <a:t>Objetivo Específico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F4B86-5DD7-FA53-1974-5053A325E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1554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sz="2400" b="1" kern="1200" dirty="0">
                <a:solidFill>
                  <a:srgbClr val="000000"/>
                </a:solidFill>
                <a:effectLst/>
                <a:latin typeface="Gill Sans Nova" panose="020B0602020104020203" pitchFamily="34" charset="0"/>
                <a:ea typeface="+mn-ea"/>
                <a:cs typeface="+mn-cs"/>
              </a:rPr>
              <a:t>Crear una interfaz gráfica amigable y sencilla para el fácil desarrollo de coreografías del robot.</a:t>
            </a:r>
            <a:endParaRPr lang="es-GT" b="1" dirty="0">
              <a:effectLst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2CD127-00F7-D66A-095F-6912D95B30E2}"/>
              </a:ext>
            </a:extLst>
          </p:cNvPr>
          <p:cNvSpPr/>
          <p:nvPr/>
        </p:nvSpPr>
        <p:spPr>
          <a:xfrm>
            <a:off x="4407772" y="5631329"/>
            <a:ext cx="4320000" cy="90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7A23795-B0F4-22B3-8E91-5657DEB454B1}"/>
              </a:ext>
            </a:extLst>
          </p:cNvPr>
          <p:cNvSpPr/>
          <p:nvPr/>
        </p:nvSpPr>
        <p:spPr>
          <a:xfrm>
            <a:off x="4777409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15EF9BD-2DBB-6D29-41F6-2249A7F90F08}"/>
              </a:ext>
            </a:extLst>
          </p:cNvPr>
          <p:cNvSpPr/>
          <p:nvPr/>
        </p:nvSpPr>
        <p:spPr>
          <a:xfrm>
            <a:off x="5162291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CFD023-A7AF-2FC6-EC66-CE8D860CB1A7}"/>
              </a:ext>
            </a:extLst>
          </p:cNvPr>
          <p:cNvSpPr/>
          <p:nvPr/>
        </p:nvSpPr>
        <p:spPr>
          <a:xfrm>
            <a:off x="5547173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0BA4F0A-35F1-14B8-B8F1-B9E339E92463}"/>
              </a:ext>
            </a:extLst>
          </p:cNvPr>
          <p:cNvSpPr/>
          <p:nvPr/>
        </p:nvSpPr>
        <p:spPr>
          <a:xfrm>
            <a:off x="5932055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1698BEB-6EEA-AC67-2C99-B87270FCD45F}"/>
              </a:ext>
            </a:extLst>
          </p:cNvPr>
          <p:cNvSpPr/>
          <p:nvPr/>
        </p:nvSpPr>
        <p:spPr>
          <a:xfrm>
            <a:off x="6316937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0D7D229-CA0A-DCA7-2454-FC16FAA3A946}"/>
              </a:ext>
            </a:extLst>
          </p:cNvPr>
          <p:cNvSpPr/>
          <p:nvPr/>
        </p:nvSpPr>
        <p:spPr>
          <a:xfrm>
            <a:off x="6701819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A431B98-35A3-9965-126D-7F09B3A73744}"/>
              </a:ext>
            </a:extLst>
          </p:cNvPr>
          <p:cNvSpPr/>
          <p:nvPr/>
        </p:nvSpPr>
        <p:spPr>
          <a:xfrm>
            <a:off x="7086701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490FA96-9417-4F5D-3C6C-2CBCF4B948E3}"/>
              </a:ext>
            </a:extLst>
          </p:cNvPr>
          <p:cNvSpPr/>
          <p:nvPr/>
        </p:nvSpPr>
        <p:spPr>
          <a:xfrm>
            <a:off x="747158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FE90CA6-9126-957F-1673-6907B815196C}"/>
              </a:ext>
            </a:extLst>
          </p:cNvPr>
          <p:cNvSpPr/>
          <p:nvPr/>
        </p:nvSpPr>
        <p:spPr>
          <a:xfrm>
            <a:off x="785646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C3C6CA8-8B09-3B5C-4C71-C8BE0A4E5EBB}"/>
              </a:ext>
            </a:extLst>
          </p:cNvPr>
          <p:cNvSpPr/>
          <p:nvPr/>
        </p:nvSpPr>
        <p:spPr>
          <a:xfrm>
            <a:off x="824134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EA062D-B452-8BCD-4D90-0278ECFD9114}"/>
              </a:ext>
            </a:extLst>
          </p:cNvPr>
          <p:cNvSpPr txBox="1"/>
          <p:nvPr/>
        </p:nvSpPr>
        <p:spPr>
          <a:xfrm>
            <a:off x="4474357" y="5228156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Progreso</a:t>
            </a:r>
          </a:p>
        </p:txBody>
      </p:sp>
    </p:spTree>
    <p:extLst>
      <p:ext uri="{BB962C8B-B14F-4D97-AF65-F5344CB8AC3E}">
        <p14:creationId xmlns:p14="http://schemas.microsoft.com/office/powerpoint/2010/main" val="2341911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23DF24-8E9A-4AD0-93DF-A82A416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037B3-9FED-99E0-A69D-41C42AA9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768" y="3968153"/>
            <a:ext cx="4978735" cy="199532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pc="750"/>
              <a:t>Marco Teórico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8B9D0-05A6-4333-BB22-46585AA7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ACE5B-B094-444A-A9B3-E31F591F3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7416"/>
            <a:ext cx="4038600" cy="6840156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B47F9-648C-4086-8D7A-EA234E2EE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9604" y="614984"/>
            <a:ext cx="6812404" cy="5638799"/>
          </a:xfrm>
          <a:prstGeom prst="rect">
            <a:avLst/>
          </a:prstGeom>
          <a:gradFill>
            <a:gsLst>
              <a:gs pos="2000">
                <a:schemeClr val="accent5">
                  <a:alpha val="19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844505-07B5-4F60-8809-3CA2D031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25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24">
            <a:extLst>
              <a:ext uri="{FF2B5EF4-FFF2-40B4-BE49-F238E27FC236}">
                <a16:creationId xmlns:a16="http://schemas.microsoft.com/office/drawing/2014/main" id="{315596D0-7A93-45AB-A289-2A2B141E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A90F64BE-B6DF-4D20-9A3E-DAD00389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3299ACA5-1949-4821-8FA4-95A78A20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5559C2F-075A-49B7-8935-45912451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7A1F8-5975-8165-466F-FA2948C2E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93" y="2463419"/>
            <a:ext cx="2929372" cy="314581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800" spc="750">
                <a:solidFill>
                  <a:schemeClr val="bg1"/>
                </a:solidFill>
              </a:rPr>
              <a:t>Biomecánica del cuerpo humano</a:t>
            </a:r>
          </a:p>
        </p:txBody>
      </p:sp>
      <p:pic>
        <p:nvPicPr>
          <p:cNvPr id="7" name="Picture 6" descr="A diagram of a person's body&#10;&#10;Description automatically generated">
            <a:extLst>
              <a:ext uri="{FF2B5EF4-FFF2-40B4-BE49-F238E27FC236}">
                <a16:creationId xmlns:a16="http://schemas.microsoft.com/office/drawing/2014/main" id="{DE6EB876-BA34-DF6E-657B-2B6F1B101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90" y="2186015"/>
            <a:ext cx="3147409" cy="2490201"/>
          </a:xfrm>
          <a:prstGeom prst="rect">
            <a:avLst/>
          </a:prstGeom>
        </p:spPr>
      </p:pic>
      <p:pic>
        <p:nvPicPr>
          <p:cNvPr id="11" name="Picture 10" descr="A diagram of a swing phase&#10;&#10;Description automatically generated">
            <a:extLst>
              <a:ext uri="{FF2B5EF4-FFF2-40B4-BE49-F238E27FC236}">
                <a16:creationId xmlns:a16="http://schemas.microsoft.com/office/drawing/2014/main" id="{E7F7FD68-94D4-1807-73AD-45E0496FD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74" y="2512448"/>
            <a:ext cx="3181533" cy="18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76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867D9-010A-C31C-9807-9B72FDFB0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65" y="1028701"/>
            <a:ext cx="3946236" cy="3020785"/>
          </a:xfrm>
        </p:spPr>
        <p:txBody>
          <a:bodyPr>
            <a:normAutofit/>
          </a:bodyPr>
          <a:lstStyle/>
          <a:p>
            <a:pPr algn="r"/>
            <a:r>
              <a:rPr lang="es-GT" sz="3200" dirty="0">
                <a:solidFill>
                  <a:schemeClr val="bg1"/>
                </a:solidFill>
              </a:rPr>
              <a:t>Cinemática de robots humanoides </a:t>
            </a:r>
          </a:p>
        </p:txBody>
      </p:sp>
      <p:pic>
        <p:nvPicPr>
          <p:cNvPr id="3076" name="Picture 4" descr="Kinematic representation of a humanoid robot: The free moving base is... |  Download Scientific Diagram">
            <a:extLst>
              <a:ext uri="{FF2B5EF4-FFF2-40B4-BE49-F238E27FC236}">
                <a16:creationId xmlns:a16="http://schemas.microsoft.com/office/drawing/2014/main" id="{3F238CBD-E8DC-A4AC-A642-B21A18C7C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530" y="1440872"/>
            <a:ext cx="4421043" cy="364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910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D53117-693B-38A4-5FC8-4EC184B36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3" y="1028701"/>
            <a:ext cx="4051306" cy="3020785"/>
          </a:xfrm>
        </p:spPr>
        <p:txBody>
          <a:bodyPr>
            <a:normAutofit/>
          </a:bodyPr>
          <a:lstStyle/>
          <a:p>
            <a:pPr algn="r"/>
            <a:r>
              <a:rPr lang="es-GT" sz="2400" dirty="0">
                <a:solidFill>
                  <a:schemeClr val="bg1"/>
                </a:solidFill>
              </a:rPr>
              <a:t>Programación</a:t>
            </a:r>
          </a:p>
        </p:txBody>
      </p:sp>
      <p:pic>
        <p:nvPicPr>
          <p:cNvPr id="2050" name="Picture 2" descr="upload.wikimedia.org/wikipedia/commons/thumb/2/2e/...">
            <a:extLst>
              <a:ext uri="{FF2B5EF4-FFF2-40B4-BE49-F238E27FC236}">
                <a16:creationId xmlns:a16="http://schemas.microsoft.com/office/drawing/2014/main" id="{2E4EA5EA-4AB1-82BD-3458-D0430B304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768" y="926518"/>
            <a:ext cx="19050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3F878B-85CD-2354-0BE5-3805959CC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944" y="5253309"/>
            <a:ext cx="2002382" cy="1059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3113BA-10A5-B65F-F70D-D97CB3BD6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896" y="5002883"/>
            <a:ext cx="1877225" cy="13657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87F65D-49C0-C183-0926-BEBEE58A7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194" y="2778712"/>
            <a:ext cx="1287403" cy="13657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2F45A4-14C3-398F-B2BA-F039CBE6AFDC}"/>
              </a:ext>
            </a:extLst>
          </p:cNvPr>
          <p:cNvSpPr txBox="1"/>
          <p:nvPr/>
        </p:nvSpPr>
        <p:spPr>
          <a:xfrm>
            <a:off x="4799851" y="941401"/>
            <a:ext cx="1476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400" dirty="0" err="1"/>
              <a:t>pyBullet</a:t>
            </a:r>
            <a:endParaRPr lang="es-GT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D69DE-0CA3-671C-7F78-196A21EEAA15}"/>
              </a:ext>
            </a:extLst>
          </p:cNvPr>
          <p:cNvSpPr txBox="1"/>
          <p:nvPr/>
        </p:nvSpPr>
        <p:spPr>
          <a:xfrm>
            <a:off x="4799851" y="3108929"/>
            <a:ext cx="2684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400" dirty="0" err="1"/>
              <a:t>Robotics</a:t>
            </a:r>
            <a:r>
              <a:rPr lang="es-GT" sz="2400" dirty="0"/>
              <a:t> </a:t>
            </a:r>
            <a:r>
              <a:rPr lang="es-GT" sz="2400" dirty="0" err="1"/>
              <a:t>Toolbox</a:t>
            </a:r>
            <a:endParaRPr lang="es-GT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024C58-6B03-BC27-9DAF-9AEBB188434C}"/>
              </a:ext>
            </a:extLst>
          </p:cNvPr>
          <p:cNvSpPr txBox="1"/>
          <p:nvPr/>
        </p:nvSpPr>
        <p:spPr>
          <a:xfrm>
            <a:off x="4799851" y="5454934"/>
            <a:ext cx="283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400" dirty="0" err="1"/>
              <a:t>Onshape</a:t>
            </a:r>
            <a:r>
              <a:rPr lang="es-GT" sz="2400" dirty="0"/>
              <a:t>-</a:t>
            </a:r>
            <a:r>
              <a:rPr lang="es-GT" sz="2400" dirty="0" err="1"/>
              <a:t>to</a:t>
            </a:r>
            <a:r>
              <a:rPr lang="es-GT" sz="2400" dirty="0"/>
              <a:t>-Robot</a:t>
            </a:r>
          </a:p>
        </p:txBody>
      </p:sp>
    </p:spTree>
    <p:extLst>
      <p:ext uri="{BB962C8B-B14F-4D97-AF65-F5344CB8AC3E}">
        <p14:creationId xmlns:p14="http://schemas.microsoft.com/office/powerpoint/2010/main" val="2533577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23DF24-8E9A-4AD0-93DF-A82A416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67129-34B2-DFBB-A9EA-7B55010B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768" y="3968153"/>
            <a:ext cx="4978735" cy="199532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pc="750"/>
              <a:t>Resultados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8B9D0-05A6-4333-BB22-46585AA7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ACE5B-B094-444A-A9B3-E31F591F3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7416"/>
            <a:ext cx="4038600" cy="6840156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B47F9-648C-4086-8D7A-EA234E2EE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9604" y="614984"/>
            <a:ext cx="6812404" cy="5638799"/>
          </a:xfrm>
          <a:prstGeom prst="rect">
            <a:avLst/>
          </a:prstGeom>
          <a:gradFill>
            <a:gsLst>
              <a:gs pos="2000">
                <a:schemeClr val="accent5">
                  <a:alpha val="19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844505-07B5-4F60-8809-3CA2D031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18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3F172-2F32-8FA4-599B-8D2B0D6F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anchor="b">
            <a:normAutofit/>
          </a:bodyPr>
          <a:lstStyle/>
          <a:p>
            <a:r>
              <a:rPr lang="es-GT" dirty="0" err="1"/>
              <a:t>Pybullet</a:t>
            </a:r>
            <a:endParaRPr lang="es-G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5B1F1-8A5C-10A6-543A-8E982782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45635"/>
            <a:ext cx="4911392" cy="3583940"/>
          </a:xfrm>
        </p:spPr>
        <p:txBody>
          <a:bodyPr anchor="t">
            <a:normAutofit/>
          </a:bodyPr>
          <a:lstStyle/>
          <a:p>
            <a:r>
              <a:rPr lang="es-GT" dirty="0"/>
              <a:t>Inicialización del ecosistema</a:t>
            </a:r>
          </a:p>
          <a:p>
            <a:r>
              <a:rPr lang="es-GT" dirty="0"/>
              <a:t>Renderización de </a:t>
            </a:r>
            <a:r>
              <a:rPr lang="es-GT" dirty="0" err="1"/>
              <a:t>URDFs</a:t>
            </a:r>
            <a:r>
              <a:rPr lang="es-GT" dirty="0"/>
              <a:t> preexistentes en </a:t>
            </a:r>
            <a:r>
              <a:rPr lang="es-GT" dirty="0" err="1"/>
              <a:t>pyBullet</a:t>
            </a:r>
            <a:endParaRPr lang="es-GT" dirty="0"/>
          </a:p>
          <a:p>
            <a:r>
              <a:rPr lang="es-GT" dirty="0"/>
              <a:t>Control de las juntas por medio de diales.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451C7-5271-313F-18FF-D2545FEE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39" y="1348204"/>
            <a:ext cx="5090161" cy="36903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3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8CDE-7443-4CB6-2C61-8B073722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Crear URDF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650CD-B3BC-95FE-9262-00909ACF7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80758"/>
            <a:ext cx="3781953" cy="1371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7F9B83-126A-4A5F-757B-6778D8295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8031"/>
            <a:ext cx="12192000" cy="15696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892D4-222F-807D-7E5C-3CC68B0B16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15" b="18662"/>
          <a:stretch/>
        </p:blipFill>
        <p:spPr>
          <a:xfrm>
            <a:off x="7658511" y="670016"/>
            <a:ext cx="3055671" cy="402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23DF24-8E9A-4AD0-93DF-A82A416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5C947-F11F-7BBC-EA27-B555B064F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768" y="3968153"/>
            <a:ext cx="4978735" cy="199532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pc="750"/>
              <a:t>Antecedentes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8B9D0-05A6-4333-BB22-46585AA7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ACE5B-B094-444A-A9B3-E31F591F3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7416"/>
            <a:ext cx="4038600" cy="6840156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B47F9-648C-4086-8D7A-EA234E2EE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9604" y="614984"/>
            <a:ext cx="6812404" cy="5638799"/>
          </a:xfrm>
          <a:prstGeom prst="rect">
            <a:avLst/>
          </a:prstGeom>
          <a:gradFill>
            <a:gsLst>
              <a:gs pos="2000">
                <a:schemeClr val="accent5">
                  <a:alpha val="19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844505-07B5-4F60-8809-3CA2D031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17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8663F-EEE2-FB0E-4D8B-7016B392F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49" y="5510306"/>
            <a:ext cx="7260031" cy="10922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Simulación RObonova</a:t>
            </a:r>
          </a:p>
        </p:txBody>
      </p:sp>
      <p:pic>
        <p:nvPicPr>
          <p:cNvPr id="9" name="Picture 8" descr="A computer screen shot of a robot&#10;&#10;Description automatically generated">
            <a:extLst>
              <a:ext uri="{FF2B5EF4-FFF2-40B4-BE49-F238E27FC236}">
                <a16:creationId xmlns:a16="http://schemas.microsoft.com/office/drawing/2014/main" id="{7357E6F5-3692-E02A-639A-7719B138D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49" y="1693564"/>
            <a:ext cx="4971783" cy="2610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9516C2-66CD-FEBA-D52D-C0FD80A8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088" y="1012556"/>
            <a:ext cx="4508484" cy="32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91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C5DB-4013-BEF2-5FA7-32A51B94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Siguientes Pasos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F19F-5C98-69A4-A77B-497C9F9B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Lograr y guardar movimientos básicos del robot (caminar, saludar, etc.) tomando en cuenta las consideraciones dinámicas del mismo.</a:t>
            </a:r>
          </a:p>
          <a:p>
            <a:r>
              <a:rPr lang="es-GT" dirty="0"/>
              <a:t>Iniciar la creación de la interfaz gráfica para poder grabar movimientos personalizados</a:t>
            </a:r>
          </a:p>
        </p:txBody>
      </p:sp>
    </p:spTree>
    <p:extLst>
      <p:ext uri="{BB962C8B-B14F-4D97-AF65-F5344CB8AC3E}">
        <p14:creationId xmlns:p14="http://schemas.microsoft.com/office/powerpoint/2010/main" val="260899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F619DE0E-F039-443E-AF60-E4B6AA72D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1000">
                <a:schemeClr val="accent2">
                  <a:alpha val="4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49000">
                <a:schemeClr val="accent6">
                  <a:lumMod val="75000"/>
                  <a:alpha val="0"/>
                </a:schemeClr>
              </a:gs>
              <a:gs pos="99000">
                <a:schemeClr val="accent6">
                  <a:alpha val="7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993D72-5628-4E5E-BB9F-96066414E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609180" y="724988"/>
            <a:ext cx="5121259" cy="5458067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5A526-5FE5-026A-804A-627E565E0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151" y="2920878"/>
            <a:ext cx="6292690" cy="2496511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GT" sz="2500" dirty="0">
                <a:solidFill>
                  <a:schemeClr val="bg1"/>
                </a:solidFill>
              </a:rPr>
              <a:t>Desarrollo de herramientas en software para el manejo, monitoreo y programación de la nueva versión del humanoide </a:t>
            </a:r>
            <a:r>
              <a:rPr lang="es-GT" sz="2500" dirty="0" err="1">
                <a:solidFill>
                  <a:schemeClr val="bg1"/>
                </a:solidFill>
              </a:rPr>
              <a:t>Robonova</a:t>
            </a:r>
            <a:endParaRPr lang="es-GT" sz="25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C3A1A-229F-F7FD-5CAD-B7BD1D1ED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151" y="1017038"/>
            <a:ext cx="5392495" cy="1248274"/>
          </a:xfrm>
        </p:spPr>
        <p:txBody>
          <a:bodyPr anchor="b">
            <a:normAutofit/>
          </a:bodyPr>
          <a:lstStyle/>
          <a:p>
            <a:pPr algn="l"/>
            <a:r>
              <a:rPr lang="es-GT" sz="1400" dirty="0">
                <a:solidFill>
                  <a:schemeClr val="bg1"/>
                </a:solidFill>
              </a:rPr>
              <a:t>Stefano Papadopolo</a:t>
            </a:r>
          </a:p>
          <a:p>
            <a:pPr algn="l"/>
            <a:r>
              <a:rPr lang="es-GT" sz="1400" dirty="0">
                <a:solidFill>
                  <a:schemeClr val="bg1"/>
                </a:solidFill>
              </a:rPr>
              <a:t>Carné 19836</a:t>
            </a:r>
          </a:p>
        </p:txBody>
      </p:sp>
      <p:pic>
        <p:nvPicPr>
          <p:cNvPr id="22" name="Picture 3" descr="Script de ordenador en una pantalla">
            <a:extLst>
              <a:ext uri="{FF2B5EF4-FFF2-40B4-BE49-F238E27FC236}">
                <a16:creationId xmlns:a16="http://schemas.microsoft.com/office/drawing/2014/main" id="{21ED263C-BE05-0673-4AD4-C27E2D5F6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1" r="49934" b="-1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F7BB6E0-51F2-EDC0-9ED0-17764D8A1B23}"/>
              </a:ext>
            </a:extLst>
          </p:cNvPr>
          <p:cNvSpPr txBox="1">
            <a:spLocks/>
          </p:cNvSpPr>
          <p:nvPr/>
        </p:nvSpPr>
        <p:spPr>
          <a:xfrm>
            <a:off x="968627" y="5511822"/>
            <a:ext cx="5392495" cy="32446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GT" sz="1400" dirty="0">
                <a:solidFill>
                  <a:schemeClr val="bg1"/>
                </a:solidFill>
              </a:rPr>
              <a:t>REPORTE DE AVANCES #2</a:t>
            </a:r>
          </a:p>
        </p:txBody>
      </p:sp>
    </p:spTree>
    <p:extLst>
      <p:ext uri="{BB962C8B-B14F-4D97-AF65-F5344CB8AC3E}">
        <p14:creationId xmlns:p14="http://schemas.microsoft.com/office/powerpoint/2010/main" val="169931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D6A0-BEAE-E719-8607-8A9496EDC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0" y="355581"/>
            <a:ext cx="3398808" cy="558819"/>
          </a:xfrm>
        </p:spPr>
        <p:txBody>
          <a:bodyPr/>
          <a:lstStyle/>
          <a:p>
            <a:r>
              <a:rPr lang="es-GT" dirty="0"/>
              <a:t>Objetivos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AD0A2F-6BBD-54AB-8AEC-E89F1E4E4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50" y="2716894"/>
            <a:ext cx="6273972" cy="1424212"/>
          </a:xfrm>
        </p:spPr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GT" sz="2400" b="1" kern="1200" dirty="0">
                <a:solidFill>
                  <a:srgbClr val="000000"/>
                </a:solidFill>
                <a:effectLst/>
                <a:latin typeface="Gill Sans Nova" panose="020B0602020104020203" pitchFamily="34" charset="0"/>
                <a:ea typeface="+mn-ea"/>
                <a:cs typeface="+mn-cs"/>
              </a:rPr>
              <a:t>Conectar la herramienta de software con el robot de forma inalámbrica para su programación y monitoreo en tiempo real.</a:t>
            </a:r>
            <a:endParaRPr lang="es-GT" b="1" dirty="0"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D20C3D-9788-DF8B-82F3-77E1C935B964}"/>
              </a:ext>
            </a:extLst>
          </p:cNvPr>
          <p:cNvSpPr txBox="1">
            <a:spLocks/>
          </p:cNvSpPr>
          <p:nvPr/>
        </p:nvSpPr>
        <p:spPr>
          <a:xfrm>
            <a:off x="610850" y="4603494"/>
            <a:ext cx="6273972" cy="959755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GT" sz="2400" b="1" dirty="0">
                <a:solidFill>
                  <a:srgbClr val="000000"/>
                </a:solidFill>
                <a:latin typeface="Gill Sans Nova" panose="020B0602020104020203" pitchFamily="34" charset="0"/>
              </a:rPr>
              <a:t>Crear una librería de subrutinas para facilitar la creación de coreografías complejas.</a:t>
            </a:r>
            <a:endParaRPr lang="es-GT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E643E5-0DAA-FAC5-03DA-73A53FAAB79D}"/>
              </a:ext>
            </a:extLst>
          </p:cNvPr>
          <p:cNvSpPr txBox="1">
            <a:spLocks/>
          </p:cNvSpPr>
          <p:nvPr/>
        </p:nvSpPr>
        <p:spPr>
          <a:xfrm>
            <a:off x="610850" y="1104902"/>
            <a:ext cx="5485150" cy="15548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GT" sz="2400" b="1" dirty="0">
                <a:solidFill>
                  <a:srgbClr val="000000"/>
                </a:solidFill>
                <a:latin typeface="Gill Sans Nova" panose="020B0602020104020203" pitchFamily="34" charset="0"/>
              </a:rPr>
              <a:t>Crear una interfaz gráfica amigable y sencilla para el fácil desarrollo de coreografías del robot.</a:t>
            </a:r>
            <a:endParaRPr lang="es-GT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C4414B1-6A65-FF86-4078-423DF0C79399}"/>
              </a:ext>
            </a:extLst>
          </p:cNvPr>
          <p:cNvSpPr/>
          <p:nvPr/>
        </p:nvSpPr>
        <p:spPr>
          <a:xfrm>
            <a:off x="6912037" y="1131761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B695D0-191E-D3C6-69E7-F4657055641C}"/>
              </a:ext>
            </a:extLst>
          </p:cNvPr>
          <p:cNvSpPr/>
          <p:nvPr/>
        </p:nvSpPr>
        <p:spPr>
          <a:xfrm>
            <a:off x="6946996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F06D1C8-2023-C278-B87F-524E4EBEB3A2}"/>
              </a:ext>
            </a:extLst>
          </p:cNvPr>
          <p:cNvSpPr/>
          <p:nvPr/>
        </p:nvSpPr>
        <p:spPr>
          <a:xfrm>
            <a:off x="7147609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4FE66B0-6391-D654-CDE7-D901C33D62E8}"/>
              </a:ext>
            </a:extLst>
          </p:cNvPr>
          <p:cNvSpPr/>
          <p:nvPr/>
        </p:nvSpPr>
        <p:spPr>
          <a:xfrm>
            <a:off x="7548835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B3892F-1A4D-C482-7C29-7FBA748A6DC3}"/>
              </a:ext>
            </a:extLst>
          </p:cNvPr>
          <p:cNvSpPr/>
          <p:nvPr/>
        </p:nvSpPr>
        <p:spPr>
          <a:xfrm>
            <a:off x="8150674" y="1213052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244437D-4169-60EC-AD4F-4B7AC43E454D}"/>
              </a:ext>
            </a:extLst>
          </p:cNvPr>
          <p:cNvSpPr/>
          <p:nvPr/>
        </p:nvSpPr>
        <p:spPr>
          <a:xfrm>
            <a:off x="8551900" y="1213052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8196DE4-83F6-5B7D-A165-C65B3485C6D9}"/>
              </a:ext>
            </a:extLst>
          </p:cNvPr>
          <p:cNvSpPr/>
          <p:nvPr/>
        </p:nvSpPr>
        <p:spPr>
          <a:xfrm>
            <a:off x="7950061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D8DF0FA-C7F6-C19A-7BBE-1504FF4F0E01}"/>
              </a:ext>
            </a:extLst>
          </p:cNvPr>
          <p:cNvSpPr/>
          <p:nvPr/>
        </p:nvSpPr>
        <p:spPr>
          <a:xfrm>
            <a:off x="7749448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E673449-5B0D-2BDE-5C74-3D54CC27006E}"/>
              </a:ext>
            </a:extLst>
          </p:cNvPr>
          <p:cNvSpPr/>
          <p:nvPr/>
        </p:nvSpPr>
        <p:spPr>
          <a:xfrm>
            <a:off x="7348222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60DF3BF-9973-1B20-C49E-AF918AE924F9}"/>
              </a:ext>
            </a:extLst>
          </p:cNvPr>
          <p:cNvSpPr/>
          <p:nvPr/>
        </p:nvSpPr>
        <p:spPr>
          <a:xfrm>
            <a:off x="8351287" y="1213052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0B8407B-802A-4335-2DE4-B3521DF313AD}"/>
              </a:ext>
            </a:extLst>
          </p:cNvPr>
          <p:cNvSpPr/>
          <p:nvPr/>
        </p:nvSpPr>
        <p:spPr>
          <a:xfrm>
            <a:off x="8752513" y="1213052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FA2A9C5-02CE-58F6-0359-363C69A1350D}"/>
              </a:ext>
            </a:extLst>
          </p:cNvPr>
          <p:cNvSpPr/>
          <p:nvPr/>
        </p:nvSpPr>
        <p:spPr>
          <a:xfrm>
            <a:off x="9662577" y="1131761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26F16784-5F56-B87C-0D0A-1DC8A74033C1}"/>
              </a:ext>
            </a:extLst>
          </p:cNvPr>
          <p:cNvSpPr/>
          <p:nvPr/>
        </p:nvSpPr>
        <p:spPr>
          <a:xfrm>
            <a:off x="9697536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0DE0E0A-B4FA-0C03-41F0-17D7F751BA7B}"/>
              </a:ext>
            </a:extLst>
          </p:cNvPr>
          <p:cNvSpPr/>
          <p:nvPr/>
        </p:nvSpPr>
        <p:spPr>
          <a:xfrm>
            <a:off x="9898149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0480B949-9103-240E-9B36-7E4A812AC3CB}"/>
              </a:ext>
            </a:extLst>
          </p:cNvPr>
          <p:cNvSpPr/>
          <p:nvPr/>
        </p:nvSpPr>
        <p:spPr>
          <a:xfrm>
            <a:off x="10299375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BE7274AA-C539-18F9-59B3-FAA3F6BB42F0}"/>
              </a:ext>
            </a:extLst>
          </p:cNvPr>
          <p:cNvSpPr/>
          <p:nvPr/>
        </p:nvSpPr>
        <p:spPr>
          <a:xfrm>
            <a:off x="10901214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3A408AC-45FA-9175-BFAA-0E9E5FFCBABE}"/>
              </a:ext>
            </a:extLst>
          </p:cNvPr>
          <p:cNvSpPr/>
          <p:nvPr/>
        </p:nvSpPr>
        <p:spPr>
          <a:xfrm>
            <a:off x="11302440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9BFB6BA1-B863-1760-7AF8-D99081FE248B}"/>
              </a:ext>
            </a:extLst>
          </p:cNvPr>
          <p:cNvSpPr/>
          <p:nvPr/>
        </p:nvSpPr>
        <p:spPr>
          <a:xfrm>
            <a:off x="10700601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B33AD9E-202F-3B41-3F1E-FBFF6BAA1EC5}"/>
              </a:ext>
            </a:extLst>
          </p:cNvPr>
          <p:cNvSpPr/>
          <p:nvPr/>
        </p:nvSpPr>
        <p:spPr>
          <a:xfrm>
            <a:off x="10499988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03AE9127-3D42-21B3-E872-B098BA73EE4F}"/>
              </a:ext>
            </a:extLst>
          </p:cNvPr>
          <p:cNvSpPr/>
          <p:nvPr/>
        </p:nvSpPr>
        <p:spPr>
          <a:xfrm>
            <a:off x="10098762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13C4A2CC-44FD-D9F2-88EE-64D02B5E0FAF}"/>
              </a:ext>
            </a:extLst>
          </p:cNvPr>
          <p:cNvSpPr/>
          <p:nvPr/>
        </p:nvSpPr>
        <p:spPr>
          <a:xfrm>
            <a:off x="11101827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831D83A4-DD36-39D7-332C-57E66A05BF85}"/>
              </a:ext>
            </a:extLst>
          </p:cNvPr>
          <p:cNvSpPr/>
          <p:nvPr/>
        </p:nvSpPr>
        <p:spPr>
          <a:xfrm>
            <a:off x="11503053" y="1213052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335954AC-6AF8-FD0A-ABBF-069E295D3AAB}"/>
              </a:ext>
            </a:extLst>
          </p:cNvPr>
          <p:cNvSpPr/>
          <p:nvPr/>
        </p:nvSpPr>
        <p:spPr>
          <a:xfrm>
            <a:off x="6912037" y="2719166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F9C8440-9BF0-C6E5-F1C7-CE23C129F47E}"/>
              </a:ext>
            </a:extLst>
          </p:cNvPr>
          <p:cNvSpPr/>
          <p:nvPr/>
        </p:nvSpPr>
        <p:spPr>
          <a:xfrm>
            <a:off x="6946996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DFB2C6AD-43E1-6590-30F3-9B3857BB840D}"/>
              </a:ext>
            </a:extLst>
          </p:cNvPr>
          <p:cNvSpPr/>
          <p:nvPr/>
        </p:nvSpPr>
        <p:spPr>
          <a:xfrm>
            <a:off x="7147609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A59C4C72-F77A-7DD2-B74C-4178F4E5D943}"/>
              </a:ext>
            </a:extLst>
          </p:cNvPr>
          <p:cNvSpPr/>
          <p:nvPr/>
        </p:nvSpPr>
        <p:spPr>
          <a:xfrm>
            <a:off x="7548835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A155ED28-E58E-6166-2A6E-0E0AB3476E67}"/>
              </a:ext>
            </a:extLst>
          </p:cNvPr>
          <p:cNvSpPr/>
          <p:nvPr/>
        </p:nvSpPr>
        <p:spPr>
          <a:xfrm>
            <a:off x="8150674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A6CF0F5E-30C4-25C4-4AA4-7453B8A6866A}"/>
              </a:ext>
            </a:extLst>
          </p:cNvPr>
          <p:cNvSpPr/>
          <p:nvPr/>
        </p:nvSpPr>
        <p:spPr>
          <a:xfrm>
            <a:off x="8551900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03DFBDA5-3ACF-8B90-7A29-57668052C889}"/>
              </a:ext>
            </a:extLst>
          </p:cNvPr>
          <p:cNvSpPr/>
          <p:nvPr/>
        </p:nvSpPr>
        <p:spPr>
          <a:xfrm>
            <a:off x="7950061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91F4754C-0E53-D68A-5523-B183A8DDAEC2}"/>
              </a:ext>
            </a:extLst>
          </p:cNvPr>
          <p:cNvSpPr/>
          <p:nvPr/>
        </p:nvSpPr>
        <p:spPr>
          <a:xfrm>
            <a:off x="7749448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268834D0-5EED-312F-74BC-E2860560A07C}"/>
              </a:ext>
            </a:extLst>
          </p:cNvPr>
          <p:cNvSpPr/>
          <p:nvPr/>
        </p:nvSpPr>
        <p:spPr>
          <a:xfrm>
            <a:off x="7348222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87C776B-1645-19D8-05B1-95BF369A8FAA}"/>
              </a:ext>
            </a:extLst>
          </p:cNvPr>
          <p:cNvSpPr/>
          <p:nvPr/>
        </p:nvSpPr>
        <p:spPr>
          <a:xfrm>
            <a:off x="8351287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B45A5BEA-13BC-AFAD-D8A6-CCE16D5DE16B}"/>
              </a:ext>
            </a:extLst>
          </p:cNvPr>
          <p:cNvSpPr/>
          <p:nvPr/>
        </p:nvSpPr>
        <p:spPr>
          <a:xfrm>
            <a:off x="8752513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424973BE-DF5F-998D-D20A-F3C97EBBBCB8}"/>
              </a:ext>
            </a:extLst>
          </p:cNvPr>
          <p:cNvSpPr/>
          <p:nvPr/>
        </p:nvSpPr>
        <p:spPr>
          <a:xfrm>
            <a:off x="9662577" y="2719166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F3476D8-F284-B6AC-F7EE-5FF0CD671698}"/>
              </a:ext>
            </a:extLst>
          </p:cNvPr>
          <p:cNvSpPr/>
          <p:nvPr/>
        </p:nvSpPr>
        <p:spPr>
          <a:xfrm>
            <a:off x="9697536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BA3B58D7-8D76-202F-5632-0E26F296B3CA}"/>
              </a:ext>
            </a:extLst>
          </p:cNvPr>
          <p:cNvSpPr/>
          <p:nvPr/>
        </p:nvSpPr>
        <p:spPr>
          <a:xfrm>
            <a:off x="9898149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4097EF04-F551-88A1-C6C1-E59D4A9D2AE6}"/>
              </a:ext>
            </a:extLst>
          </p:cNvPr>
          <p:cNvSpPr/>
          <p:nvPr/>
        </p:nvSpPr>
        <p:spPr>
          <a:xfrm>
            <a:off x="10299375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1463484-EFF0-7EFB-2A3A-A2455224CDC6}"/>
              </a:ext>
            </a:extLst>
          </p:cNvPr>
          <p:cNvSpPr/>
          <p:nvPr/>
        </p:nvSpPr>
        <p:spPr>
          <a:xfrm>
            <a:off x="10901214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2F096ACB-EDCB-06A5-B7B8-69E2EE7B7645}"/>
              </a:ext>
            </a:extLst>
          </p:cNvPr>
          <p:cNvSpPr/>
          <p:nvPr/>
        </p:nvSpPr>
        <p:spPr>
          <a:xfrm>
            <a:off x="11302440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CBAA15B1-AB42-97AA-FE0E-2D8098C206DD}"/>
              </a:ext>
            </a:extLst>
          </p:cNvPr>
          <p:cNvSpPr/>
          <p:nvPr/>
        </p:nvSpPr>
        <p:spPr>
          <a:xfrm>
            <a:off x="10700601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414A396D-27A1-8561-0C2F-A355DA8CC86A}"/>
              </a:ext>
            </a:extLst>
          </p:cNvPr>
          <p:cNvSpPr/>
          <p:nvPr/>
        </p:nvSpPr>
        <p:spPr>
          <a:xfrm>
            <a:off x="10499988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1ACEC63-12C0-92CF-209B-6CF5DAFEAD7D}"/>
              </a:ext>
            </a:extLst>
          </p:cNvPr>
          <p:cNvSpPr/>
          <p:nvPr/>
        </p:nvSpPr>
        <p:spPr>
          <a:xfrm>
            <a:off x="10098762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D2528D90-F2A0-D1D6-629B-221FA44BDA5E}"/>
              </a:ext>
            </a:extLst>
          </p:cNvPr>
          <p:cNvSpPr/>
          <p:nvPr/>
        </p:nvSpPr>
        <p:spPr>
          <a:xfrm>
            <a:off x="11101827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B6EC9E4E-27A1-6A07-A5DB-C66F5A56289F}"/>
              </a:ext>
            </a:extLst>
          </p:cNvPr>
          <p:cNvSpPr/>
          <p:nvPr/>
        </p:nvSpPr>
        <p:spPr>
          <a:xfrm>
            <a:off x="11503053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49D27A2A-8E78-A749-881C-91D6A5CDCB57}"/>
              </a:ext>
            </a:extLst>
          </p:cNvPr>
          <p:cNvSpPr/>
          <p:nvPr/>
        </p:nvSpPr>
        <p:spPr>
          <a:xfrm>
            <a:off x="6884083" y="4713023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67417AC2-302B-FC87-5185-C78D05CAF24F}"/>
              </a:ext>
            </a:extLst>
          </p:cNvPr>
          <p:cNvSpPr/>
          <p:nvPr/>
        </p:nvSpPr>
        <p:spPr>
          <a:xfrm>
            <a:off x="6919042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1A9890C9-9177-66FF-A632-F4D6188C330A}"/>
              </a:ext>
            </a:extLst>
          </p:cNvPr>
          <p:cNvSpPr/>
          <p:nvPr/>
        </p:nvSpPr>
        <p:spPr>
          <a:xfrm>
            <a:off x="7119655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2B658-1CDB-22E4-CEDE-EE05F5B9ED0A}"/>
              </a:ext>
            </a:extLst>
          </p:cNvPr>
          <p:cNvSpPr/>
          <p:nvPr/>
        </p:nvSpPr>
        <p:spPr>
          <a:xfrm>
            <a:off x="7520881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0C36C268-01FF-A5D9-B1B6-969E16A122F1}"/>
              </a:ext>
            </a:extLst>
          </p:cNvPr>
          <p:cNvSpPr/>
          <p:nvPr/>
        </p:nvSpPr>
        <p:spPr>
          <a:xfrm>
            <a:off x="8122720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A2E0D50C-142B-E90F-CCAF-64FBB68E6D91}"/>
              </a:ext>
            </a:extLst>
          </p:cNvPr>
          <p:cNvSpPr/>
          <p:nvPr/>
        </p:nvSpPr>
        <p:spPr>
          <a:xfrm>
            <a:off x="8523946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6FA83A12-3368-5E3B-B3D6-90C178AD5775}"/>
              </a:ext>
            </a:extLst>
          </p:cNvPr>
          <p:cNvSpPr/>
          <p:nvPr/>
        </p:nvSpPr>
        <p:spPr>
          <a:xfrm>
            <a:off x="7922107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A66BEE8-95D4-EF49-686E-976BDA45A8D2}"/>
              </a:ext>
            </a:extLst>
          </p:cNvPr>
          <p:cNvSpPr/>
          <p:nvPr/>
        </p:nvSpPr>
        <p:spPr>
          <a:xfrm>
            <a:off x="7721494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24C6BD05-8933-CE68-F801-BBC3898BA7E2}"/>
              </a:ext>
            </a:extLst>
          </p:cNvPr>
          <p:cNvSpPr/>
          <p:nvPr/>
        </p:nvSpPr>
        <p:spPr>
          <a:xfrm>
            <a:off x="7320268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2BCF0B09-BDEC-DC25-4D9D-95F4409073C8}"/>
              </a:ext>
            </a:extLst>
          </p:cNvPr>
          <p:cNvSpPr/>
          <p:nvPr/>
        </p:nvSpPr>
        <p:spPr>
          <a:xfrm>
            <a:off x="8323333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CFDDE28C-EB2C-E204-E542-D57094A88786}"/>
              </a:ext>
            </a:extLst>
          </p:cNvPr>
          <p:cNvSpPr/>
          <p:nvPr/>
        </p:nvSpPr>
        <p:spPr>
          <a:xfrm>
            <a:off x="8724559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66A43BC-7D94-7679-6251-39036C7E2681}"/>
              </a:ext>
            </a:extLst>
          </p:cNvPr>
          <p:cNvSpPr/>
          <p:nvPr/>
        </p:nvSpPr>
        <p:spPr>
          <a:xfrm>
            <a:off x="9634623" y="4713023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89114E43-1874-9E02-5B6C-850AB3C6AFB7}"/>
              </a:ext>
            </a:extLst>
          </p:cNvPr>
          <p:cNvSpPr/>
          <p:nvPr/>
        </p:nvSpPr>
        <p:spPr>
          <a:xfrm>
            <a:off x="9669582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F89AE755-B16A-9584-EEDB-56844B00B82E}"/>
              </a:ext>
            </a:extLst>
          </p:cNvPr>
          <p:cNvSpPr/>
          <p:nvPr/>
        </p:nvSpPr>
        <p:spPr>
          <a:xfrm>
            <a:off x="9870195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C0F20855-8BC6-CD53-5EEA-2682293B32CC}"/>
              </a:ext>
            </a:extLst>
          </p:cNvPr>
          <p:cNvSpPr/>
          <p:nvPr/>
        </p:nvSpPr>
        <p:spPr>
          <a:xfrm>
            <a:off x="10271421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B8AB0E73-D5AB-B92B-5E3C-FDF90650B83A}"/>
              </a:ext>
            </a:extLst>
          </p:cNvPr>
          <p:cNvSpPr/>
          <p:nvPr/>
        </p:nvSpPr>
        <p:spPr>
          <a:xfrm>
            <a:off x="10873260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40B148B7-BBB9-1534-CC50-43611D02C12A}"/>
              </a:ext>
            </a:extLst>
          </p:cNvPr>
          <p:cNvSpPr/>
          <p:nvPr/>
        </p:nvSpPr>
        <p:spPr>
          <a:xfrm>
            <a:off x="11274486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92BB5511-EFE4-3F67-3B89-2443008CC2B3}"/>
              </a:ext>
            </a:extLst>
          </p:cNvPr>
          <p:cNvSpPr/>
          <p:nvPr/>
        </p:nvSpPr>
        <p:spPr>
          <a:xfrm>
            <a:off x="10672647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F2150A36-2D36-9998-0F73-9D5E3435A8EB}"/>
              </a:ext>
            </a:extLst>
          </p:cNvPr>
          <p:cNvSpPr/>
          <p:nvPr/>
        </p:nvSpPr>
        <p:spPr>
          <a:xfrm>
            <a:off x="10472034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A2B084FA-4210-190B-0597-528A63E15781}"/>
              </a:ext>
            </a:extLst>
          </p:cNvPr>
          <p:cNvSpPr/>
          <p:nvPr/>
        </p:nvSpPr>
        <p:spPr>
          <a:xfrm>
            <a:off x="10070808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E31B13E4-9751-D272-9C3B-96636B5DDEF1}"/>
              </a:ext>
            </a:extLst>
          </p:cNvPr>
          <p:cNvSpPr/>
          <p:nvPr/>
        </p:nvSpPr>
        <p:spPr>
          <a:xfrm>
            <a:off x="11073873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80E784F5-3987-62C2-206D-20FF8DAA6B7E}"/>
              </a:ext>
            </a:extLst>
          </p:cNvPr>
          <p:cNvSpPr/>
          <p:nvPr/>
        </p:nvSpPr>
        <p:spPr>
          <a:xfrm>
            <a:off x="11475099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0BC6780-D117-BCB7-23BF-CA7D2A365359}"/>
              </a:ext>
            </a:extLst>
          </p:cNvPr>
          <p:cNvCxnSpPr/>
          <p:nvPr/>
        </p:nvCxnSpPr>
        <p:spPr>
          <a:xfrm>
            <a:off x="526211" y="2556226"/>
            <a:ext cx="6297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1B35383-ED92-2B0E-4984-C27C78D28496}"/>
              </a:ext>
            </a:extLst>
          </p:cNvPr>
          <p:cNvCxnSpPr/>
          <p:nvPr/>
        </p:nvCxnSpPr>
        <p:spPr>
          <a:xfrm>
            <a:off x="526211" y="4416657"/>
            <a:ext cx="6297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200028C2-77F5-0893-D623-89B9C85BF330}"/>
              </a:ext>
            </a:extLst>
          </p:cNvPr>
          <p:cNvSpPr/>
          <p:nvPr/>
        </p:nvSpPr>
        <p:spPr>
          <a:xfrm>
            <a:off x="9066650" y="1213052"/>
            <a:ext cx="392280" cy="2438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4" name="Arrow: Right 133">
            <a:extLst>
              <a:ext uri="{FF2B5EF4-FFF2-40B4-BE49-F238E27FC236}">
                <a16:creationId xmlns:a16="http://schemas.microsoft.com/office/drawing/2014/main" id="{A40BF871-ED20-BDDA-4358-3D5CE147290C}"/>
              </a:ext>
            </a:extLst>
          </p:cNvPr>
          <p:cNvSpPr/>
          <p:nvPr/>
        </p:nvSpPr>
        <p:spPr>
          <a:xfrm>
            <a:off x="9067014" y="2808141"/>
            <a:ext cx="392280" cy="2438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D7552F98-1CDE-44F8-7FB5-7890025AF1DA}"/>
              </a:ext>
            </a:extLst>
          </p:cNvPr>
          <p:cNvSpPr/>
          <p:nvPr/>
        </p:nvSpPr>
        <p:spPr>
          <a:xfrm>
            <a:off x="9066650" y="4794314"/>
            <a:ext cx="392280" cy="2438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60339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F80D-8FBE-F8AF-DE7C-7DF398B12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43389"/>
            <a:ext cx="10241280" cy="679589"/>
          </a:xfrm>
        </p:spPr>
        <p:txBody>
          <a:bodyPr/>
          <a:lstStyle/>
          <a:p>
            <a:r>
              <a:rPr lang="es-GT" dirty="0"/>
              <a:t>Interfaz</a:t>
            </a:r>
            <a:r>
              <a:rPr lang="en-US" dirty="0"/>
              <a:t> gr</a:t>
            </a:r>
            <a:r>
              <a:rPr lang="es-GT" dirty="0"/>
              <a:t>á</a:t>
            </a:r>
            <a:r>
              <a:rPr lang="en-US" dirty="0" err="1"/>
              <a:t>fica</a:t>
            </a:r>
            <a:endParaRPr lang="es-G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F0F0A-36E6-5152-1C9F-DE5BD0CE7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637" y="4228638"/>
            <a:ext cx="10241280" cy="2064650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s-GT" b="1" dirty="0"/>
              <a:t>Avances</a:t>
            </a:r>
            <a:r>
              <a:rPr lang="en-US" b="1" dirty="0"/>
              <a:t>:</a:t>
            </a:r>
          </a:p>
          <a:p>
            <a:r>
              <a:rPr lang="es-GT" dirty="0"/>
              <a:t>Creación</a:t>
            </a:r>
            <a:r>
              <a:rPr lang="en-US" dirty="0"/>
              <a:t> de GUI </a:t>
            </a:r>
            <a:r>
              <a:rPr lang="en-US" dirty="0" err="1"/>
              <a:t>dedicada</a:t>
            </a:r>
            <a:r>
              <a:rPr lang="en-US" dirty="0"/>
              <a:t> con PyQT5</a:t>
            </a:r>
          </a:p>
          <a:p>
            <a:r>
              <a:rPr lang="en-US" dirty="0" err="1"/>
              <a:t>Conexión</a:t>
            </a:r>
            <a:r>
              <a:rPr lang="en-US" dirty="0"/>
              <a:t> </a:t>
            </a:r>
            <a:r>
              <a:rPr lang="en-US" dirty="0" err="1"/>
              <a:t>pyBullet</a:t>
            </a:r>
            <a:r>
              <a:rPr lang="en-US" dirty="0"/>
              <a:t> – GUI</a:t>
            </a:r>
          </a:p>
          <a:p>
            <a:pPr marL="0" indent="0">
              <a:buNone/>
            </a:pPr>
            <a:endParaRPr lang="es-GT" dirty="0"/>
          </a:p>
          <a:p>
            <a:endParaRPr lang="en-US" dirty="0"/>
          </a:p>
          <a:p>
            <a:r>
              <a:rPr lang="en-US" dirty="0" err="1"/>
              <a:t>Configuraci</a:t>
            </a:r>
            <a:r>
              <a:rPr lang="es-GT" dirty="0" err="1"/>
              <a:t>ón</a:t>
            </a:r>
            <a:r>
              <a:rPr lang="es-GT" dirty="0"/>
              <a:t> de simulación </a:t>
            </a:r>
            <a:r>
              <a:rPr lang="es-GT" dirty="0" err="1"/>
              <a:t>pyBullet</a:t>
            </a:r>
            <a:r>
              <a:rPr lang="es-GT" dirty="0"/>
              <a:t> finalizada (URDF de </a:t>
            </a:r>
            <a:r>
              <a:rPr lang="es-GT" dirty="0" err="1"/>
              <a:t>Robonova</a:t>
            </a:r>
            <a:r>
              <a:rPr lang="es-GT" dirty="0"/>
              <a:t> completado, configuración de visualización de la simulación finalizada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E5602-2211-FBCC-9538-BE2B8B133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4"/>
          <a:stretch/>
        </p:blipFill>
        <p:spPr>
          <a:xfrm>
            <a:off x="429114" y="1332235"/>
            <a:ext cx="3956827" cy="272601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14E5280-7DED-1EA3-AB3B-FBE0759476F5}"/>
              </a:ext>
            </a:extLst>
          </p:cNvPr>
          <p:cNvSpPr/>
          <p:nvPr/>
        </p:nvSpPr>
        <p:spPr>
          <a:xfrm>
            <a:off x="4701940" y="2595088"/>
            <a:ext cx="729673" cy="44334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7AF10E-1369-9019-1E13-3C5315014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761" y="1117253"/>
            <a:ext cx="5825118" cy="311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69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9153-A534-5884-EA85-11CB3BB4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5485"/>
            <a:ext cx="10241280" cy="661797"/>
          </a:xfrm>
        </p:spPr>
        <p:txBody>
          <a:bodyPr/>
          <a:lstStyle/>
          <a:p>
            <a:r>
              <a:rPr lang="es-GT" dirty="0"/>
              <a:t>Conexión a </a:t>
            </a:r>
            <a:r>
              <a:rPr lang="es-GT" dirty="0" err="1"/>
              <a:t>robonova</a:t>
            </a:r>
            <a:endParaRPr lang="es-G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1250-BF6B-7B93-6D10-47D81B428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641010"/>
            <a:ext cx="10241280" cy="1761505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b="1" dirty="0" err="1"/>
              <a:t>Avances</a:t>
            </a:r>
            <a:r>
              <a:rPr lang="en-US" b="1" dirty="0"/>
              <a:t>:</a:t>
            </a:r>
          </a:p>
          <a:p>
            <a:r>
              <a:rPr lang="en-US" dirty="0" err="1"/>
              <a:t>Programación</a:t>
            </a:r>
            <a:r>
              <a:rPr lang="es-GT" dirty="0"/>
              <a:t> de un ESP32 como servidor TCP/IP para recibir comandos desde el programa y mover los servos acorde a estos.</a:t>
            </a:r>
          </a:p>
          <a:p>
            <a:endParaRPr lang="es-GT" dirty="0"/>
          </a:p>
          <a:p>
            <a:r>
              <a:rPr lang="es-GT" dirty="0"/>
              <a:t>Programación de cliente para enviar las posiciones de los servomotores</a:t>
            </a:r>
          </a:p>
          <a:p>
            <a:r>
              <a:rPr lang="es-GT" dirty="0"/>
              <a:t>Conexión exitosa</a:t>
            </a:r>
          </a:p>
        </p:txBody>
      </p:sp>
      <p:pic>
        <p:nvPicPr>
          <p:cNvPr id="5" name="Picture 4" descr="A hand holding a white and black device&#10;&#10;Description automatically generated">
            <a:extLst>
              <a:ext uri="{FF2B5EF4-FFF2-40B4-BE49-F238E27FC236}">
                <a16:creationId xmlns:a16="http://schemas.microsoft.com/office/drawing/2014/main" id="{0F557495-615D-BB84-73D2-361A39297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542" y="1305243"/>
            <a:ext cx="2430000" cy="3240000"/>
          </a:xfrm>
          <a:prstGeom prst="rect">
            <a:avLst/>
          </a:prstGeom>
        </p:spPr>
      </p:pic>
      <p:pic>
        <p:nvPicPr>
          <p:cNvPr id="7" name="Picture 6" descr="A close-up of a device&#10;&#10;Description automatically generated">
            <a:extLst>
              <a:ext uri="{FF2B5EF4-FFF2-40B4-BE49-F238E27FC236}">
                <a16:creationId xmlns:a16="http://schemas.microsoft.com/office/drawing/2014/main" id="{3369043C-FBC6-A152-C621-2C42E744F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87" y="1305242"/>
            <a:ext cx="2430000" cy="3240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578FD97-5579-A663-4F4D-2B32BB3659C6}"/>
              </a:ext>
            </a:extLst>
          </p:cNvPr>
          <p:cNvSpPr/>
          <p:nvPr/>
        </p:nvSpPr>
        <p:spPr>
          <a:xfrm>
            <a:off x="5763491" y="2410691"/>
            <a:ext cx="857762" cy="42487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48035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4C20-A36E-B820-8AD9-4C7CD317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74535"/>
            <a:ext cx="10241280" cy="623697"/>
          </a:xfrm>
        </p:spPr>
        <p:txBody>
          <a:bodyPr/>
          <a:lstStyle/>
          <a:p>
            <a:r>
              <a:rPr lang="es-GT" dirty="0"/>
              <a:t>Creación de Rutinas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CB4BE-6874-455D-217C-05C497DD1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396509"/>
            <a:ext cx="10241280" cy="1675106"/>
          </a:xfrm>
        </p:spPr>
        <p:txBody>
          <a:bodyPr/>
          <a:lstStyle/>
          <a:p>
            <a:pPr marL="0" indent="0">
              <a:buNone/>
            </a:pPr>
            <a:r>
              <a:rPr lang="es-GT" b="1" dirty="0"/>
              <a:t>Avances</a:t>
            </a:r>
          </a:p>
          <a:p>
            <a:r>
              <a:rPr lang="es-GT" dirty="0"/>
              <a:t>Creación de CSV para guardar rutinas</a:t>
            </a:r>
          </a:p>
          <a:p>
            <a:r>
              <a:rPr lang="en-US" dirty="0" err="1"/>
              <a:t>Botones</a:t>
            </a:r>
            <a:r>
              <a:rPr lang="en-US" dirty="0"/>
              <a:t> para </a:t>
            </a:r>
            <a:r>
              <a:rPr lang="en-US" dirty="0" err="1"/>
              <a:t>adjuntar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rutina</a:t>
            </a:r>
            <a:endParaRPr lang="es-G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DF6BE-B532-7377-9DF8-553D9FC81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"/>
          <a:stretch/>
        </p:blipFill>
        <p:spPr>
          <a:xfrm>
            <a:off x="3046358" y="1098232"/>
            <a:ext cx="6099284" cy="32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06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F619DE0E-F039-443E-AF60-E4B6AA72D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1000">
                <a:schemeClr val="accent2">
                  <a:alpha val="4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49000">
                <a:schemeClr val="accent6">
                  <a:lumMod val="75000"/>
                  <a:alpha val="0"/>
                </a:schemeClr>
              </a:gs>
              <a:gs pos="99000">
                <a:schemeClr val="accent6">
                  <a:alpha val="7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993D72-5628-4E5E-BB9F-96066414E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609180" y="724988"/>
            <a:ext cx="5121259" cy="5458067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5A526-5FE5-026A-804A-627E565E0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151" y="2920878"/>
            <a:ext cx="6292690" cy="2496511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GT" sz="2500" dirty="0">
                <a:solidFill>
                  <a:schemeClr val="bg1"/>
                </a:solidFill>
              </a:rPr>
              <a:t>Desarrollo de herramientas en software para el manejo, monitoreo y programación de la nueva versión del humanoide </a:t>
            </a:r>
            <a:r>
              <a:rPr lang="es-GT" sz="2500" dirty="0" err="1">
                <a:solidFill>
                  <a:schemeClr val="bg1"/>
                </a:solidFill>
              </a:rPr>
              <a:t>Robonova</a:t>
            </a:r>
            <a:endParaRPr lang="es-GT" sz="25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C3A1A-229F-F7FD-5CAD-B7BD1D1ED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151" y="1017038"/>
            <a:ext cx="5392495" cy="1248274"/>
          </a:xfrm>
        </p:spPr>
        <p:txBody>
          <a:bodyPr anchor="b">
            <a:normAutofit/>
          </a:bodyPr>
          <a:lstStyle/>
          <a:p>
            <a:pPr algn="l"/>
            <a:r>
              <a:rPr lang="es-GT" sz="1400" dirty="0">
                <a:solidFill>
                  <a:schemeClr val="bg1"/>
                </a:solidFill>
              </a:rPr>
              <a:t>Stefano Papadopolo</a:t>
            </a:r>
          </a:p>
          <a:p>
            <a:pPr algn="l"/>
            <a:r>
              <a:rPr lang="es-GT" sz="1400" dirty="0">
                <a:solidFill>
                  <a:schemeClr val="bg1"/>
                </a:solidFill>
              </a:rPr>
              <a:t>Carné 19836</a:t>
            </a:r>
          </a:p>
        </p:txBody>
      </p:sp>
      <p:pic>
        <p:nvPicPr>
          <p:cNvPr id="22" name="Picture 3" descr="Script de ordenador en una pantalla">
            <a:extLst>
              <a:ext uri="{FF2B5EF4-FFF2-40B4-BE49-F238E27FC236}">
                <a16:creationId xmlns:a16="http://schemas.microsoft.com/office/drawing/2014/main" id="{21ED263C-BE05-0673-4AD4-C27E2D5F6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1" r="49934" b="-1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F7BB6E0-51F2-EDC0-9ED0-17764D8A1B23}"/>
              </a:ext>
            </a:extLst>
          </p:cNvPr>
          <p:cNvSpPr txBox="1">
            <a:spLocks/>
          </p:cNvSpPr>
          <p:nvPr/>
        </p:nvSpPr>
        <p:spPr>
          <a:xfrm>
            <a:off x="968627" y="5511822"/>
            <a:ext cx="5392495" cy="32446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GT" sz="1400" dirty="0">
                <a:solidFill>
                  <a:schemeClr val="bg1"/>
                </a:solidFill>
              </a:rPr>
              <a:t>REPORTE DE AVANCES #3</a:t>
            </a:r>
          </a:p>
        </p:txBody>
      </p:sp>
    </p:spTree>
    <p:extLst>
      <p:ext uri="{BB962C8B-B14F-4D97-AF65-F5344CB8AC3E}">
        <p14:creationId xmlns:p14="http://schemas.microsoft.com/office/powerpoint/2010/main" val="203791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D6A0-BEAE-E719-8607-8A9496EDC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0" y="355581"/>
            <a:ext cx="3398808" cy="558819"/>
          </a:xfrm>
        </p:spPr>
        <p:txBody>
          <a:bodyPr/>
          <a:lstStyle/>
          <a:p>
            <a:r>
              <a:rPr lang="es-GT" dirty="0"/>
              <a:t>Objetivos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AD0A2F-6BBD-54AB-8AEC-E89F1E4E4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50" y="2716894"/>
            <a:ext cx="6273972" cy="1424212"/>
          </a:xfrm>
        </p:spPr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GT" sz="2400" b="1" kern="1200" dirty="0">
                <a:solidFill>
                  <a:srgbClr val="000000"/>
                </a:solidFill>
                <a:effectLst/>
                <a:latin typeface="Gill Sans Nova" panose="020B0602020104020203" pitchFamily="34" charset="0"/>
                <a:ea typeface="+mn-ea"/>
                <a:cs typeface="+mn-cs"/>
              </a:rPr>
              <a:t>Conectar la herramienta de software con el robot de forma inalámbrica para su programación y monitoreo en tiempo real.</a:t>
            </a:r>
            <a:endParaRPr lang="es-GT" b="1" dirty="0"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D20C3D-9788-DF8B-82F3-77E1C935B964}"/>
              </a:ext>
            </a:extLst>
          </p:cNvPr>
          <p:cNvSpPr txBox="1">
            <a:spLocks/>
          </p:cNvSpPr>
          <p:nvPr/>
        </p:nvSpPr>
        <p:spPr>
          <a:xfrm>
            <a:off x="610850" y="4603494"/>
            <a:ext cx="6273972" cy="959755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GT" sz="2400" b="1" dirty="0">
                <a:solidFill>
                  <a:srgbClr val="000000"/>
                </a:solidFill>
                <a:latin typeface="Gill Sans Nova" panose="020B0602020104020203" pitchFamily="34" charset="0"/>
              </a:rPr>
              <a:t>Crear una librería de subrutinas para facilitar la creación de coreografías complejas.</a:t>
            </a:r>
            <a:endParaRPr lang="es-GT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E643E5-0DAA-FAC5-03DA-73A53FAAB79D}"/>
              </a:ext>
            </a:extLst>
          </p:cNvPr>
          <p:cNvSpPr txBox="1">
            <a:spLocks/>
          </p:cNvSpPr>
          <p:nvPr/>
        </p:nvSpPr>
        <p:spPr>
          <a:xfrm>
            <a:off x="610850" y="1104902"/>
            <a:ext cx="5485150" cy="15548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GT" sz="2400" b="1" dirty="0">
                <a:solidFill>
                  <a:srgbClr val="000000"/>
                </a:solidFill>
                <a:latin typeface="Gill Sans Nova" panose="020B0602020104020203" pitchFamily="34" charset="0"/>
              </a:rPr>
              <a:t>Crear una interfaz gráfica amigable y sencilla para el fácil desarrollo de coreografías del robot.</a:t>
            </a:r>
            <a:endParaRPr lang="es-GT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C62CDD-E073-DA5C-B0C0-D620DAB7FC8C}"/>
              </a:ext>
            </a:extLst>
          </p:cNvPr>
          <p:cNvGrpSpPr/>
          <p:nvPr/>
        </p:nvGrpSpPr>
        <p:grpSpPr>
          <a:xfrm>
            <a:off x="9662577" y="1131761"/>
            <a:ext cx="1950967" cy="406452"/>
            <a:chOff x="9662577" y="1131761"/>
            <a:chExt cx="1950967" cy="406452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FA2A9C5-02CE-58F6-0359-363C69A1350D}"/>
                </a:ext>
              </a:extLst>
            </p:cNvPr>
            <p:cNvSpPr/>
            <p:nvPr/>
          </p:nvSpPr>
          <p:spPr>
            <a:xfrm>
              <a:off x="9662577" y="1131761"/>
              <a:ext cx="1950967" cy="40645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26F16784-5F56-B87C-0D0A-1DC8A74033C1}"/>
                </a:ext>
              </a:extLst>
            </p:cNvPr>
            <p:cNvSpPr/>
            <p:nvPr/>
          </p:nvSpPr>
          <p:spPr>
            <a:xfrm>
              <a:off x="9697536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A0DE0E0A-B4FA-0C03-41F0-17D7F751BA7B}"/>
                </a:ext>
              </a:extLst>
            </p:cNvPr>
            <p:cNvSpPr/>
            <p:nvPr/>
          </p:nvSpPr>
          <p:spPr>
            <a:xfrm>
              <a:off x="9898149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0480B949-9103-240E-9B36-7E4A812AC3CB}"/>
                </a:ext>
              </a:extLst>
            </p:cNvPr>
            <p:cNvSpPr/>
            <p:nvPr/>
          </p:nvSpPr>
          <p:spPr>
            <a:xfrm>
              <a:off x="10299375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BE7274AA-C539-18F9-59B3-FAA3F6BB42F0}"/>
                </a:ext>
              </a:extLst>
            </p:cNvPr>
            <p:cNvSpPr/>
            <p:nvPr/>
          </p:nvSpPr>
          <p:spPr>
            <a:xfrm>
              <a:off x="10901214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B3A408AC-45FA-9175-BFAA-0E9E5FFCBABE}"/>
                </a:ext>
              </a:extLst>
            </p:cNvPr>
            <p:cNvSpPr/>
            <p:nvPr/>
          </p:nvSpPr>
          <p:spPr>
            <a:xfrm>
              <a:off x="11302440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9BFB6BA1-B863-1760-7AF8-D99081FE248B}"/>
                </a:ext>
              </a:extLst>
            </p:cNvPr>
            <p:cNvSpPr/>
            <p:nvPr/>
          </p:nvSpPr>
          <p:spPr>
            <a:xfrm>
              <a:off x="10700601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0B33AD9E-202F-3B41-3F1E-FBFF6BAA1EC5}"/>
                </a:ext>
              </a:extLst>
            </p:cNvPr>
            <p:cNvSpPr/>
            <p:nvPr/>
          </p:nvSpPr>
          <p:spPr>
            <a:xfrm>
              <a:off x="10499988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3AE9127-3D42-21B3-E872-B098BA73EE4F}"/>
                </a:ext>
              </a:extLst>
            </p:cNvPr>
            <p:cNvSpPr/>
            <p:nvPr/>
          </p:nvSpPr>
          <p:spPr>
            <a:xfrm>
              <a:off x="10098762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13C4A2CC-44FD-D9F2-88EE-64D02B5E0FAF}"/>
                </a:ext>
              </a:extLst>
            </p:cNvPr>
            <p:cNvSpPr/>
            <p:nvPr/>
          </p:nvSpPr>
          <p:spPr>
            <a:xfrm>
              <a:off x="11101827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831D83A4-DD36-39D7-332C-57E66A05BF85}"/>
                </a:ext>
              </a:extLst>
            </p:cNvPr>
            <p:cNvSpPr/>
            <p:nvPr/>
          </p:nvSpPr>
          <p:spPr>
            <a:xfrm>
              <a:off x="11503053" y="1213052"/>
              <a:ext cx="81290" cy="2438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</p:grp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424973BE-DF5F-998D-D20A-F3C97EBBBCB8}"/>
              </a:ext>
            </a:extLst>
          </p:cNvPr>
          <p:cNvSpPr/>
          <p:nvPr/>
        </p:nvSpPr>
        <p:spPr>
          <a:xfrm>
            <a:off x="9662577" y="2719166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F3476D8-F284-B6AC-F7EE-5FF0CD671698}"/>
              </a:ext>
            </a:extLst>
          </p:cNvPr>
          <p:cNvSpPr/>
          <p:nvPr/>
        </p:nvSpPr>
        <p:spPr>
          <a:xfrm>
            <a:off x="9697536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BA3B58D7-8D76-202F-5632-0E26F296B3CA}"/>
              </a:ext>
            </a:extLst>
          </p:cNvPr>
          <p:cNvSpPr/>
          <p:nvPr/>
        </p:nvSpPr>
        <p:spPr>
          <a:xfrm>
            <a:off x="9898149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4097EF04-F551-88A1-C6C1-E59D4A9D2AE6}"/>
              </a:ext>
            </a:extLst>
          </p:cNvPr>
          <p:cNvSpPr/>
          <p:nvPr/>
        </p:nvSpPr>
        <p:spPr>
          <a:xfrm>
            <a:off x="10299375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1463484-EFF0-7EFB-2A3A-A2455224CDC6}"/>
              </a:ext>
            </a:extLst>
          </p:cNvPr>
          <p:cNvSpPr/>
          <p:nvPr/>
        </p:nvSpPr>
        <p:spPr>
          <a:xfrm>
            <a:off x="10901214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2F096ACB-EDCB-06A5-B7B8-69E2EE7B7645}"/>
              </a:ext>
            </a:extLst>
          </p:cNvPr>
          <p:cNvSpPr/>
          <p:nvPr/>
        </p:nvSpPr>
        <p:spPr>
          <a:xfrm>
            <a:off x="11302440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CBAA15B1-AB42-97AA-FE0E-2D8098C206DD}"/>
              </a:ext>
            </a:extLst>
          </p:cNvPr>
          <p:cNvSpPr/>
          <p:nvPr/>
        </p:nvSpPr>
        <p:spPr>
          <a:xfrm>
            <a:off x="10700601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414A396D-27A1-8561-0C2F-A355DA8CC86A}"/>
              </a:ext>
            </a:extLst>
          </p:cNvPr>
          <p:cNvSpPr/>
          <p:nvPr/>
        </p:nvSpPr>
        <p:spPr>
          <a:xfrm>
            <a:off x="10499988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1ACEC63-12C0-92CF-209B-6CF5DAFEAD7D}"/>
              </a:ext>
            </a:extLst>
          </p:cNvPr>
          <p:cNvSpPr/>
          <p:nvPr/>
        </p:nvSpPr>
        <p:spPr>
          <a:xfrm>
            <a:off x="10098762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D2528D90-F2A0-D1D6-629B-221FA44BDA5E}"/>
              </a:ext>
            </a:extLst>
          </p:cNvPr>
          <p:cNvSpPr/>
          <p:nvPr/>
        </p:nvSpPr>
        <p:spPr>
          <a:xfrm>
            <a:off x="11101827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B6EC9E4E-27A1-6A07-A5DB-C66F5A56289F}"/>
              </a:ext>
            </a:extLst>
          </p:cNvPr>
          <p:cNvSpPr/>
          <p:nvPr/>
        </p:nvSpPr>
        <p:spPr>
          <a:xfrm>
            <a:off x="11503053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66A43BC-7D94-7679-6251-39036C7E2681}"/>
              </a:ext>
            </a:extLst>
          </p:cNvPr>
          <p:cNvSpPr/>
          <p:nvPr/>
        </p:nvSpPr>
        <p:spPr>
          <a:xfrm>
            <a:off x="9634623" y="4713023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89114E43-1874-9E02-5B6C-850AB3C6AFB7}"/>
              </a:ext>
            </a:extLst>
          </p:cNvPr>
          <p:cNvSpPr/>
          <p:nvPr/>
        </p:nvSpPr>
        <p:spPr>
          <a:xfrm>
            <a:off x="9669582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F89AE755-B16A-9584-EEDB-56844B00B82E}"/>
              </a:ext>
            </a:extLst>
          </p:cNvPr>
          <p:cNvSpPr/>
          <p:nvPr/>
        </p:nvSpPr>
        <p:spPr>
          <a:xfrm>
            <a:off x="9870195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C0F20855-8BC6-CD53-5EEA-2682293B32CC}"/>
              </a:ext>
            </a:extLst>
          </p:cNvPr>
          <p:cNvSpPr/>
          <p:nvPr/>
        </p:nvSpPr>
        <p:spPr>
          <a:xfrm>
            <a:off x="10271421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B8AB0E73-D5AB-B92B-5E3C-FDF90650B83A}"/>
              </a:ext>
            </a:extLst>
          </p:cNvPr>
          <p:cNvSpPr/>
          <p:nvPr/>
        </p:nvSpPr>
        <p:spPr>
          <a:xfrm>
            <a:off x="10873260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40B148B7-BBB9-1534-CC50-43611D02C12A}"/>
              </a:ext>
            </a:extLst>
          </p:cNvPr>
          <p:cNvSpPr/>
          <p:nvPr/>
        </p:nvSpPr>
        <p:spPr>
          <a:xfrm>
            <a:off x="11274486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92BB5511-EFE4-3F67-3B89-2443008CC2B3}"/>
              </a:ext>
            </a:extLst>
          </p:cNvPr>
          <p:cNvSpPr/>
          <p:nvPr/>
        </p:nvSpPr>
        <p:spPr>
          <a:xfrm>
            <a:off x="10672647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F2150A36-2D36-9998-0F73-9D5E3435A8EB}"/>
              </a:ext>
            </a:extLst>
          </p:cNvPr>
          <p:cNvSpPr/>
          <p:nvPr/>
        </p:nvSpPr>
        <p:spPr>
          <a:xfrm>
            <a:off x="10472034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A2B084FA-4210-190B-0597-528A63E15781}"/>
              </a:ext>
            </a:extLst>
          </p:cNvPr>
          <p:cNvSpPr/>
          <p:nvPr/>
        </p:nvSpPr>
        <p:spPr>
          <a:xfrm>
            <a:off x="10070808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E31B13E4-9751-D272-9C3B-96636B5DDEF1}"/>
              </a:ext>
            </a:extLst>
          </p:cNvPr>
          <p:cNvSpPr/>
          <p:nvPr/>
        </p:nvSpPr>
        <p:spPr>
          <a:xfrm>
            <a:off x="11073873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80E784F5-3987-62C2-206D-20FF8DAA6B7E}"/>
              </a:ext>
            </a:extLst>
          </p:cNvPr>
          <p:cNvSpPr/>
          <p:nvPr/>
        </p:nvSpPr>
        <p:spPr>
          <a:xfrm>
            <a:off x="11475099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0BC6780-D117-BCB7-23BF-CA7D2A365359}"/>
              </a:ext>
            </a:extLst>
          </p:cNvPr>
          <p:cNvCxnSpPr/>
          <p:nvPr/>
        </p:nvCxnSpPr>
        <p:spPr>
          <a:xfrm>
            <a:off x="526211" y="2556226"/>
            <a:ext cx="6297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1B35383-ED92-2B0E-4984-C27C78D28496}"/>
              </a:ext>
            </a:extLst>
          </p:cNvPr>
          <p:cNvCxnSpPr/>
          <p:nvPr/>
        </p:nvCxnSpPr>
        <p:spPr>
          <a:xfrm>
            <a:off x="526211" y="4416657"/>
            <a:ext cx="6297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200028C2-77F5-0893-D623-89B9C85BF330}"/>
              </a:ext>
            </a:extLst>
          </p:cNvPr>
          <p:cNvSpPr/>
          <p:nvPr/>
        </p:nvSpPr>
        <p:spPr>
          <a:xfrm>
            <a:off x="9066650" y="1213052"/>
            <a:ext cx="392280" cy="2438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4" name="Arrow: Right 133">
            <a:extLst>
              <a:ext uri="{FF2B5EF4-FFF2-40B4-BE49-F238E27FC236}">
                <a16:creationId xmlns:a16="http://schemas.microsoft.com/office/drawing/2014/main" id="{A40BF871-ED20-BDDA-4358-3D5CE147290C}"/>
              </a:ext>
            </a:extLst>
          </p:cNvPr>
          <p:cNvSpPr/>
          <p:nvPr/>
        </p:nvSpPr>
        <p:spPr>
          <a:xfrm>
            <a:off x="9067014" y="2808141"/>
            <a:ext cx="392280" cy="2438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D7552F98-1CDE-44F8-7FB5-7890025AF1DA}"/>
              </a:ext>
            </a:extLst>
          </p:cNvPr>
          <p:cNvSpPr/>
          <p:nvPr/>
        </p:nvSpPr>
        <p:spPr>
          <a:xfrm>
            <a:off x="9066650" y="4794314"/>
            <a:ext cx="392280" cy="2438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6B4464-3901-D1C7-47FF-C3DE1D47CE82}"/>
              </a:ext>
            </a:extLst>
          </p:cNvPr>
          <p:cNvGrpSpPr/>
          <p:nvPr/>
        </p:nvGrpSpPr>
        <p:grpSpPr>
          <a:xfrm>
            <a:off x="6889441" y="1131761"/>
            <a:ext cx="1950967" cy="406452"/>
            <a:chOff x="9662577" y="1131761"/>
            <a:chExt cx="1950967" cy="40645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C2A771C-F1DA-1951-AA54-CA11A91FDE03}"/>
                </a:ext>
              </a:extLst>
            </p:cNvPr>
            <p:cNvSpPr/>
            <p:nvPr/>
          </p:nvSpPr>
          <p:spPr>
            <a:xfrm>
              <a:off x="9662577" y="1131761"/>
              <a:ext cx="1950967" cy="40645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0B18120-5F86-960C-AC2C-2F5785499581}"/>
                </a:ext>
              </a:extLst>
            </p:cNvPr>
            <p:cNvSpPr/>
            <p:nvPr/>
          </p:nvSpPr>
          <p:spPr>
            <a:xfrm>
              <a:off x="9697536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861B00E-C2D3-73D0-C07C-D3D565BA5F31}"/>
                </a:ext>
              </a:extLst>
            </p:cNvPr>
            <p:cNvSpPr/>
            <p:nvPr/>
          </p:nvSpPr>
          <p:spPr>
            <a:xfrm>
              <a:off x="9898149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013AFC6-C8A1-8EDD-C282-6507C51D6F83}"/>
                </a:ext>
              </a:extLst>
            </p:cNvPr>
            <p:cNvSpPr/>
            <p:nvPr/>
          </p:nvSpPr>
          <p:spPr>
            <a:xfrm>
              <a:off x="10299375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F3CEE9D-7B47-688E-EEC8-7769A292C877}"/>
                </a:ext>
              </a:extLst>
            </p:cNvPr>
            <p:cNvSpPr/>
            <p:nvPr/>
          </p:nvSpPr>
          <p:spPr>
            <a:xfrm>
              <a:off x="10901214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F897141-624B-FA72-7B54-753D2E7381C7}"/>
                </a:ext>
              </a:extLst>
            </p:cNvPr>
            <p:cNvSpPr/>
            <p:nvPr/>
          </p:nvSpPr>
          <p:spPr>
            <a:xfrm>
              <a:off x="11302440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0FC1E7E-4C58-3AC1-017A-97227767B6B5}"/>
                </a:ext>
              </a:extLst>
            </p:cNvPr>
            <p:cNvSpPr/>
            <p:nvPr/>
          </p:nvSpPr>
          <p:spPr>
            <a:xfrm>
              <a:off x="10700601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E0ABACA9-4108-D45F-7615-27E33FCF185B}"/>
                </a:ext>
              </a:extLst>
            </p:cNvPr>
            <p:cNvSpPr/>
            <p:nvPr/>
          </p:nvSpPr>
          <p:spPr>
            <a:xfrm>
              <a:off x="10499988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911AE960-C0B3-5B14-9AA6-6C58FDFEEA87}"/>
                </a:ext>
              </a:extLst>
            </p:cNvPr>
            <p:cNvSpPr/>
            <p:nvPr/>
          </p:nvSpPr>
          <p:spPr>
            <a:xfrm>
              <a:off x="10098762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C583B7B-4DEE-4CD7-62A8-E895DB7E2C76}"/>
                </a:ext>
              </a:extLst>
            </p:cNvPr>
            <p:cNvSpPr/>
            <p:nvPr/>
          </p:nvSpPr>
          <p:spPr>
            <a:xfrm>
              <a:off x="11101827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74AC487-D880-9C9C-614C-2901523C00E8}"/>
                </a:ext>
              </a:extLst>
            </p:cNvPr>
            <p:cNvSpPr/>
            <p:nvPr/>
          </p:nvSpPr>
          <p:spPr>
            <a:xfrm>
              <a:off x="11503053" y="1213052"/>
              <a:ext cx="81290" cy="2438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BCA858F-FFCC-1FCF-4328-8024DF1A1DCD}"/>
              </a:ext>
            </a:extLst>
          </p:cNvPr>
          <p:cNvGrpSpPr/>
          <p:nvPr/>
        </p:nvGrpSpPr>
        <p:grpSpPr>
          <a:xfrm>
            <a:off x="6884082" y="2716894"/>
            <a:ext cx="1950967" cy="406452"/>
            <a:chOff x="9662577" y="1131761"/>
            <a:chExt cx="1950967" cy="406452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0B39392-D19D-5E11-37D9-4A5E36F10B7B}"/>
                </a:ext>
              </a:extLst>
            </p:cNvPr>
            <p:cNvSpPr/>
            <p:nvPr/>
          </p:nvSpPr>
          <p:spPr>
            <a:xfrm>
              <a:off x="9662577" y="1131761"/>
              <a:ext cx="1950967" cy="40645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 dirty="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704852E-7A18-FD7E-C7E4-5CFF8496FB76}"/>
                </a:ext>
              </a:extLst>
            </p:cNvPr>
            <p:cNvSpPr/>
            <p:nvPr/>
          </p:nvSpPr>
          <p:spPr>
            <a:xfrm>
              <a:off x="9697536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F9C0A16-1FE2-F839-8F6F-C1B10E7B998C}"/>
                </a:ext>
              </a:extLst>
            </p:cNvPr>
            <p:cNvSpPr/>
            <p:nvPr/>
          </p:nvSpPr>
          <p:spPr>
            <a:xfrm>
              <a:off x="9898149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C161F43-AFD7-3680-D60C-8EF47776F901}"/>
                </a:ext>
              </a:extLst>
            </p:cNvPr>
            <p:cNvSpPr/>
            <p:nvPr/>
          </p:nvSpPr>
          <p:spPr>
            <a:xfrm>
              <a:off x="10299375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C87E340-C386-B363-E004-5F749431F6E2}"/>
                </a:ext>
              </a:extLst>
            </p:cNvPr>
            <p:cNvSpPr/>
            <p:nvPr/>
          </p:nvSpPr>
          <p:spPr>
            <a:xfrm>
              <a:off x="10901214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DEB5E32-7762-BFF4-FD8C-1040C0826CC4}"/>
                </a:ext>
              </a:extLst>
            </p:cNvPr>
            <p:cNvSpPr/>
            <p:nvPr/>
          </p:nvSpPr>
          <p:spPr>
            <a:xfrm>
              <a:off x="11302440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D5E0A9E-71E9-CD2F-29EA-AA1ECD8FD179}"/>
                </a:ext>
              </a:extLst>
            </p:cNvPr>
            <p:cNvSpPr/>
            <p:nvPr/>
          </p:nvSpPr>
          <p:spPr>
            <a:xfrm>
              <a:off x="10700601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42A38B2B-B289-D55E-99BF-3FEDF7A1FDC1}"/>
                </a:ext>
              </a:extLst>
            </p:cNvPr>
            <p:cNvSpPr/>
            <p:nvPr/>
          </p:nvSpPr>
          <p:spPr>
            <a:xfrm>
              <a:off x="10499988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6944C18-3136-036E-5999-437FF8CF4BB4}"/>
                </a:ext>
              </a:extLst>
            </p:cNvPr>
            <p:cNvSpPr/>
            <p:nvPr/>
          </p:nvSpPr>
          <p:spPr>
            <a:xfrm>
              <a:off x="10098762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3B14C30-9484-7034-9884-7FFF88E548EE}"/>
                </a:ext>
              </a:extLst>
            </p:cNvPr>
            <p:cNvSpPr/>
            <p:nvPr/>
          </p:nvSpPr>
          <p:spPr>
            <a:xfrm>
              <a:off x="11101827" y="1213052"/>
              <a:ext cx="81290" cy="24387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DA3A9E0-9C0F-3A7A-AF59-B95AB600A356}"/>
                </a:ext>
              </a:extLst>
            </p:cNvPr>
            <p:cNvSpPr/>
            <p:nvPr/>
          </p:nvSpPr>
          <p:spPr>
            <a:xfrm>
              <a:off x="11503053" y="1213052"/>
              <a:ext cx="81290" cy="2438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72D2CAA-7936-B1EE-D866-8E584107528A}"/>
              </a:ext>
            </a:extLst>
          </p:cNvPr>
          <p:cNvSpPr/>
          <p:nvPr/>
        </p:nvSpPr>
        <p:spPr>
          <a:xfrm>
            <a:off x="6882889" y="4713023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77EAD3A-A9EB-4E6C-8A38-6C27C29B89B0}"/>
              </a:ext>
            </a:extLst>
          </p:cNvPr>
          <p:cNvSpPr/>
          <p:nvPr/>
        </p:nvSpPr>
        <p:spPr>
          <a:xfrm>
            <a:off x="6917848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AB49BE4-AD41-115A-1D5B-C8EB562D8762}"/>
              </a:ext>
            </a:extLst>
          </p:cNvPr>
          <p:cNvSpPr/>
          <p:nvPr/>
        </p:nvSpPr>
        <p:spPr>
          <a:xfrm>
            <a:off x="7118461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78C5868-4EC6-3A4E-A692-3091E896E8B6}"/>
              </a:ext>
            </a:extLst>
          </p:cNvPr>
          <p:cNvSpPr/>
          <p:nvPr/>
        </p:nvSpPr>
        <p:spPr>
          <a:xfrm>
            <a:off x="7519687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11A3057-7B19-5DCD-4844-5EB9D0A0E1C3}"/>
              </a:ext>
            </a:extLst>
          </p:cNvPr>
          <p:cNvSpPr/>
          <p:nvPr/>
        </p:nvSpPr>
        <p:spPr>
          <a:xfrm>
            <a:off x="8121526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2F58681-112E-02C1-B713-5E5DDA9E9612}"/>
              </a:ext>
            </a:extLst>
          </p:cNvPr>
          <p:cNvSpPr/>
          <p:nvPr/>
        </p:nvSpPr>
        <p:spPr>
          <a:xfrm>
            <a:off x="8522752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22F5A3C-F8E0-49F2-E03E-1A1E4273814C}"/>
              </a:ext>
            </a:extLst>
          </p:cNvPr>
          <p:cNvSpPr/>
          <p:nvPr/>
        </p:nvSpPr>
        <p:spPr>
          <a:xfrm>
            <a:off x="7920913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F2C29D3-BA69-ADB6-C5BA-932AA12370DB}"/>
              </a:ext>
            </a:extLst>
          </p:cNvPr>
          <p:cNvSpPr/>
          <p:nvPr/>
        </p:nvSpPr>
        <p:spPr>
          <a:xfrm>
            <a:off x="7720300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A101274-8DBC-9A86-6807-C00974580AE8}"/>
              </a:ext>
            </a:extLst>
          </p:cNvPr>
          <p:cNvSpPr/>
          <p:nvPr/>
        </p:nvSpPr>
        <p:spPr>
          <a:xfrm>
            <a:off x="7319074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A515DEF-6BB9-5E3A-E501-A36EEC9B6708}"/>
              </a:ext>
            </a:extLst>
          </p:cNvPr>
          <p:cNvSpPr/>
          <p:nvPr/>
        </p:nvSpPr>
        <p:spPr>
          <a:xfrm>
            <a:off x="8322139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7B7650E-309A-BE50-2648-9E8411D0CBEB}"/>
              </a:ext>
            </a:extLst>
          </p:cNvPr>
          <p:cNvSpPr/>
          <p:nvPr/>
        </p:nvSpPr>
        <p:spPr>
          <a:xfrm>
            <a:off x="8723365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18262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F80D-8FBE-F8AF-DE7C-7DF398B12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43389"/>
            <a:ext cx="10241280" cy="679589"/>
          </a:xfrm>
        </p:spPr>
        <p:txBody>
          <a:bodyPr/>
          <a:lstStyle/>
          <a:p>
            <a:r>
              <a:rPr lang="es-GT" dirty="0"/>
              <a:t>Interfaz</a:t>
            </a:r>
            <a:r>
              <a:rPr lang="en-US" dirty="0"/>
              <a:t> gr</a:t>
            </a:r>
            <a:r>
              <a:rPr lang="es-GT" dirty="0"/>
              <a:t>á</a:t>
            </a:r>
            <a:r>
              <a:rPr lang="en-US" dirty="0" err="1"/>
              <a:t>fica</a:t>
            </a:r>
            <a:endParaRPr lang="es-G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F0F0A-36E6-5152-1C9F-DE5BD0CE7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637" y="4228638"/>
            <a:ext cx="10241280" cy="2064650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s-GT" b="1" dirty="0"/>
              <a:t>Avances</a:t>
            </a:r>
            <a:r>
              <a:rPr lang="en-US" b="1" dirty="0"/>
              <a:t>:</a:t>
            </a:r>
          </a:p>
          <a:p>
            <a:r>
              <a:rPr lang="es-GT" dirty="0"/>
              <a:t>Creación</a:t>
            </a:r>
            <a:r>
              <a:rPr lang="en-US" dirty="0"/>
              <a:t> de GUI </a:t>
            </a:r>
            <a:r>
              <a:rPr lang="en-US" dirty="0" err="1"/>
              <a:t>dedicada</a:t>
            </a:r>
            <a:r>
              <a:rPr lang="en-US" dirty="0"/>
              <a:t> con PyQT5</a:t>
            </a:r>
          </a:p>
          <a:p>
            <a:r>
              <a:rPr lang="en-US" dirty="0" err="1"/>
              <a:t>Conexión</a:t>
            </a:r>
            <a:r>
              <a:rPr lang="en-US" dirty="0"/>
              <a:t> </a:t>
            </a:r>
            <a:r>
              <a:rPr lang="en-US" dirty="0" err="1"/>
              <a:t>pyBullet</a:t>
            </a:r>
            <a:r>
              <a:rPr lang="en-US" dirty="0"/>
              <a:t> – GUI</a:t>
            </a:r>
          </a:p>
          <a:p>
            <a:pPr marL="0" indent="0">
              <a:buNone/>
            </a:pPr>
            <a:endParaRPr lang="es-GT" dirty="0"/>
          </a:p>
          <a:p>
            <a:endParaRPr lang="en-US" dirty="0"/>
          </a:p>
          <a:p>
            <a:r>
              <a:rPr lang="en-US" dirty="0" err="1"/>
              <a:t>Configuraci</a:t>
            </a:r>
            <a:r>
              <a:rPr lang="es-GT" dirty="0" err="1"/>
              <a:t>ón</a:t>
            </a:r>
            <a:r>
              <a:rPr lang="es-GT" dirty="0"/>
              <a:t> de simulación </a:t>
            </a:r>
            <a:r>
              <a:rPr lang="es-GT" dirty="0" err="1"/>
              <a:t>pyBullet</a:t>
            </a:r>
            <a:r>
              <a:rPr lang="es-GT" dirty="0"/>
              <a:t> finalizada (URDF de </a:t>
            </a:r>
            <a:r>
              <a:rPr lang="es-GT" dirty="0" err="1"/>
              <a:t>Robonova</a:t>
            </a:r>
            <a:r>
              <a:rPr lang="es-GT" dirty="0"/>
              <a:t> completado, configuración de visualización de la simulación finalizada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E5602-2211-FBCC-9538-BE2B8B133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4"/>
          <a:stretch/>
        </p:blipFill>
        <p:spPr>
          <a:xfrm>
            <a:off x="429114" y="1332235"/>
            <a:ext cx="3956827" cy="272601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14E5280-7DED-1EA3-AB3B-FBE0759476F5}"/>
              </a:ext>
            </a:extLst>
          </p:cNvPr>
          <p:cNvSpPr/>
          <p:nvPr/>
        </p:nvSpPr>
        <p:spPr>
          <a:xfrm>
            <a:off x="4701940" y="2595088"/>
            <a:ext cx="729673" cy="44334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7AF10E-1369-9019-1E13-3C5315014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761" y="1117253"/>
            <a:ext cx="5825118" cy="311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22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26586-12E7-31B4-87A5-085650967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0" y="1070433"/>
            <a:ext cx="4045450" cy="3020785"/>
          </a:xfrm>
        </p:spPr>
        <p:txBody>
          <a:bodyPr>
            <a:normAutofit/>
          </a:bodyPr>
          <a:lstStyle/>
          <a:p>
            <a:pPr algn="r"/>
            <a:r>
              <a:rPr lang="es-GT" sz="2400" dirty="0">
                <a:solidFill>
                  <a:schemeClr val="bg1"/>
                </a:solidFill>
              </a:rPr>
              <a:t>Programación en </a:t>
            </a:r>
            <a:r>
              <a:rPr lang="es-GT" sz="2400" dirty="0" err="1">
                <a:solidFill>
                  <a:schemeClr val="bg1"/>
                </a:solidFill>
              </a:rPr>
              <a:t>robobasic</a:t>
            </a:r>
            <a:endParaRPr lang="es-GT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161C9-213B-7372-51E9-25A47A239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3158893" cy="4843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dirty="0"/>
              <a:t>Software de programación por defecto de los </a:t>
            </a:r>
            <a:r>
              <a:rPr lang="es-GT" dirty="0" err="1"/>
              <a:t>Robonova</a:t>
            </a:r>
            <a:endParaRPr lang="es-GT" dirty="0"/>
          </a:p>
          <a:p>
            <a:pPr lvl="1"/>
            <a:r>
              <a:rPr lang="es-GT" dirty="0"/>
              <a:t>Programación en BASIC</a:t>
            </a:r>
          </a:p>
          <a:p>
            <a:pPr lvl="1"/>
            <a:r>
              <a:rPr lang="es-GT" dirty="0"/>
              <a:t>Interfaz gráfica para:</a:t>
            </a:r>
          </a:p>
          <a:p>
            <a:pPr lvl="2"/>
            <a:r>
              <a:rPr lang="es-GT" dirty="0"/>
              <a:t>Mover servos en base a diales</a:t>
            </a:r>
          </a:p>
          <a:p>
            <a:pPr lvl="2"/>
            <a:r>
              <a:rPr lang="es-GT" dirty="0"/>
              <a:t>Programación de un control remoto para</a:t>
            </a:r>
            <a:r>
              <a:rPr lang="es-GT" sz="1600" dirty="0"/>
              <a:t> rutinas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A05A20C-B47E-1BBC-C48F-39BE1A5EC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614" y="935958"/>
            <a:ext cx="2833299" cy="280657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79EC0A9-8CB1-BF33-1338-2A952E6DC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356" y="4163573"/>
            <a:ext cx="3636166" cy="203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88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9153-A534-5884-EA85-11CB3BB4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5485"/>
            <a:ext cx="10241280" cy="661797"/>
          </a:xfrm>
        </p:spPr>
        <p:txBody>
          <a:bodyPr/>
          <a:lstStyle/>
          <a:p>
            <a:r>
              <a:rPr lang="es-GT" dirty="0"/>
              <a:t>Conexión a </a:t>
            </a:r>
            <a:r>
              <a:rPr lang="es-GT" dirty="0" err="1"/>
              <a:t>robonova</a:t>
            </a:r>
            <a:endParaRPr lang="es-G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1250-BF6B-7B93-6D10-47D81B428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641010"/>
            <a:ext cx="10241280" cy="1761505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b="1" dirty="0" err="1"/>
              <a:t>Avances</a:t>
            </a:r>
            <a:r>
              <a:rPr lang="en-US" b="1" dirty="0"/>
              <a:t>:</a:t>
            </a:r>
          </a:p>
          <a:p>
            <a:r>
              <a:rPr lang="en-US" dirty="0" err="1"/>
              <a:t>Programación</a:t>
            </a:r>
            <a:r>
              <a:rPr lang="es-GT" dirty="0"/>
              <a:t> de un ESP32 como servidor TCP/IP para recibir comandos desde el programa y mover los servos acorde a estos.</a:t>
            </a:r>
          </a:p>
          <a:p>
            <a:endParaRPr lang="es-GT" dirty="0"/>
          </a:p>
          <a:p>
            <a:r>
              <a:rPr lang="es-GT" dirty="0"/>
              <a:t>Programación de cliente para enviar las posiciones de los servomotores</a:t>
            </a:r>
          </a:p>
          <a:p>
            <a:r>
              <a:rPr lang="es-GT" dirty="0"/>
              <a:t>Conexión exitosa</a:t>
            </a:r>
          </a:p>
        </p:txBody>
      </p:sp>
      <p:pic>
        <p:nvPicPr>
          <p:cNvPr id="5" name="Picture 4" descr="A hand holding a white and black device&#10;&#10;Description automatically generated">
            <a:extLst>
              <a:ext uri="{FF2B5EF4-FFF2-40B4-BE49-F238E27FC236}">
                <a16:creationId xmlns:a16="http://schemas.microsoft.com/office/drawing/2014/main" id="{0F557495-615D-BB84-73D2-361A39297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542" y="1305243"/>
            <a:ext cx="2430000" cy="3240000"/>
          </a:xfrm>
          <a:prstGeom prst="rect">
            <a:avLst/>
          </a:prstGeom>
        </p:spPr>
      </p:pic>
      <p:pic>
        <p:nvPicPr>
          <p:cNvPr id="7" name="Picture 6" descr="A close-up of a device&#10;&#10;Description automatically generated">
            <a:extLst>
              <a:ext uri="{FF2B5EF4-FFF2-40B4-BE49-F238E27FC236}">
                <a16:creationId xmlns:a16="http://schemas.microsoft.com/office/drawing/2014/main" id="{3369043C-FBC6-A152-C621-2C42E744F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87" y="1305242"/>
            <a:ext cx="2430000" cy="3240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578FD97-5579-A663-4F4D-2B32BB3659C6}"/>
              </a:ext>
            </a:extLst>
          </p:cNvPr>
          <p:cNvSpPr/>
          <p:nvPr/>
        </p:nvSpPr>
        <p:spPr>
          <a:xfrm>
            <a:off x="5763491" y="2410691"/>
            <a:ext cx="857762" cy="42487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78178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4C20-A36E-B820-8AD9-4C7CD317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74535"/>
            <a:ext cx="10241280" cy="623697"/>
          </a:xfrm>
        </p:spPr>
        <p:txBody>
          <a:bodyPr/>
          <a:lstStyle/>
          <a:p>
            <a:r>
              <a:rPr lang="es-GT" dirty="0"/>
              <a:t>Interfaz de usuario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38E38-5BD0-06AA-7516-05B3F744D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26813"/>
            <a:ext cx="5963618" cy="4004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20728B-5EA6-C6B4-2ADB-C4B5FE031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81" y="1426813"/>
            <a:ext cx="4674293" cy="458346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0CC1485-665B-2908-AEE5-D45FDFEB74B6}"/>
              </a:ext>
            </a:extLst>
          </p:cNvPr>
          <p:cNvSpPr/>
          <p:nvPr/>
        </p:nvSpPr>
        <p:spPr>
          <a:xfrm>
            <a:off x="5086500" y="3275199"/>
            <a:ext cx="729673" cy="44334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78488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06B7FC8-9C5A-4B07-99F6-3FF4F0500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D096B9-E2A9-4907-8AA6-44183A98A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4">
                  <a:alpha val="52000"/>
                </a:schemeClr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DC8FFA-551D-4179-8098-F7020A6B3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9639" y="153692"/>
            <a:ext cx="4337877" cy="4038600"/>
          </a:xfrm>
          <a:prstGeom prst="rect">
            <a:avLst/>
          </a:prstGeom>
          <a:gradFill>
            <a:gsLst>
              <a:gs pos="8000">
                <a:schemeClr val="accent5">
                  <a:alpha val="56000"/>
                </a:schemeClr>
              </a:gs>
              <a:gs pos="100000">
                <a:schemeClr val="accent4">
                  <a:alpha val="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704F97-5616-4BF4-973D-20EA0D7DB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61266" y="3580665"/>
            <a:ext cx="251607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83D16B0-C2A0-40BB-B4B6-F629839EA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637644" y="1795692"/>
            <a:ext cx="4178958" cy="4178958"/>
          </a:xfrm>
          <a:prstGeom prst="ellipse">
            <a:avLst/>
          </a:prstGeom>
          <a:gradFill>
            <a:gsLst>
              <a:gs pos="37000">
                <a:schemeClr val="bg1">
                  <a:alpha val="0"/>
                </a:schemeClr>
              </a:gs>
              <a:gs pos="100000">
                <a:schemeClr val="accent6">
                  <a:alpha val="28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75BFB-6B2E-270B-0686-667AEE50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82" y="838537"/>
            <a:ext cx="3838821" cy="3150607"/>
          </a:xfrm>
        </p:spPr>
        <p:txBody>
          <a:bodyPr>
            <a:normAutofit/>
          </a:bodyPr>
          <a:lstStyle/>
          <a:p>
            <a:pPr algn="r"/>
            <a:r>
              <a:rPr lang="es-GT" sz="2400" dirty="0">
                <a:solidFill>
                  <a:schemeClr val="bg1"/>
                </a:solidFill>
              </a:rPr>
              <a:t>Programación de Robots Bailarines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20A0F-ADE3-6FA6-AD6E-FF3D66DA1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040" y="692473"/>
            <a:ext cx="3133491" cy="5556861"/>
          </a:xfrm>
        </p:spPr>
        <p:txBody>
          <a:bodyPr anchor="ctr">
            <a:normAutofit/>
          </a:bodyPr>
          <a:lstStyle/>
          <a:p>
            <a:r>
              <a:rPr lang="es-GT" dirty="0"/>
              <a:t>Proyecto hecho por estudiantes de </a:t>
            </a:r>
            <a:r>
              <a:rPr lang="es-GT" dirty="0" err="1"/>
              <a:t>Drexel</a:t>
            </a:r>
            <a:r>
              <a:rPr lang="es-GT" dirty="0"/>
              <a:t> </a:t>
            </a:r>
            <a:r>
              <a:rPr lang="es-GT" dirty="0" err="1"/>
              <a:t>University</a:t>
            </a:r>
            <a:endParaRPr lang="es-GT" dirty="0"/>
          </a:p>
          <a:p>
            <a:r>
              <a:rPr lang="es-GT" dirty="0"/>
              <a:t>Integraron micrófonos para reconocer sonidos</a:t>
            </a:r>
          </a:p>
          <a:p>
            <a:r>
              <a:rPr lang="es-GT" dirty="0"/>
              <a:t>Desecharon ROBOBASIC por su propio ecosistema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0B0A29-50DE-AF85-111E-B204EDBFA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8" r="13951" b="3"/>
          <a:stretch/>
        </p:blipFill>
        <p:spPr>
          <a:xfrm>
            <a:off x="8317128" y="653204"/>
            <a:ext cx="3223436" cy="2577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63AEE-3C19-7FA7-46F3-C08421A8D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2" r="4" b="4"/>
          <a:stretch/>
        </p:blipFill>
        <p:spPr>
          <a:xfrm>
            <a:off x="8317128" y="3559869"/>
            <a:ext cx="3223436" cy="26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41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1208-4E15-5F60-A3B4-8190E5C35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s-GT" sz="3200" dirty="0">
                <a:solidFill>
                  <a:schemeClr val="bg1"/>
                </a:solidFill>
              </a:rPr>
              <a:t>Atlas</a:t>
            </a:r>
            <a:br>
              <a:rPr lang="es-GT" sz="3200" dirty="0">
                <a:solidFill>
                  <a:schemeClr val="bg1"/>
                </a:solidFill>
              </a:rPr>
            </a:br>
            <a:br>
              <a:rPr lang="es-GT" sz="3200" dirty="0">
                <a:solidFill>
                  <a:schemeClr val="bg1"/>
                </a:solidFill>
              </a:rPr>
            </a:br>
            <a:r>
              <a:rPr lang="es-GT" sz="3200" dirty="0">
                <a:solidFill>
                  <a:schemeClr val="bg1"/>
                </a:solidFill>
              </a:rPr>
              <a:t>Boston </a:t>
            </a:r>
            <a:r>
              <a:rPr lang="es-GT" sz="3200" dirty="0" err="1">
                <a:solidFill>
                  <a:schemeClr val="bg1"/>
                </a:solidFill>
              </a:rPr>
              <a:t>dynamics</a:t>
            </a:r>
            <a:endParaRPr lang="es-GT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9684A-74C9-2C05-C25D-7923DDF26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3822257" cy="4843462"/>
          </a:xfrm>
        </p:spPr>
        <p:txBody>
          <a:bodyPr>
            <a:normAutofit/>
          </a:bodyPr>
          <a:lstStyle/>
          <a:p>
            <a:r>
              <a:rPr lang="es-GT" dirty="0"/>
              <a:t>Boston Dynamics está en la vanguardia de este tipo de tecnología</a:t>
            </a:r>
          </a:p>
          <a:p>
            <a:r>
              <a:rPr lang="es-GT" dirty="0"/>
              <a:t>Con 28 grados de libertad, Atlas es uno de los robots humanoides con mejor movilidad en la academia</a:t>
            </a:r>
          </a:p>
          <a:p>
            <a:r>
              <a:rPr lang="es-GT" dirty="0"/>
              <a:t>Sistema de control de estado del arte permite sus movimientos tan humanos y complejos</a:t>
            </a:r>
          </a:p>
        </p:txBody>
      </p:sp>
      <p:pic>
        <p:nvPicPr>
          <p:cNvPr id="7" name="Picture 6" descr="A white robot with black legs&#10;&#10;Description automatically generated">
            <a:extLst>
              <a:ext uri="{FF2B5EF4-FFF2-40B4-BE49-F238E27FC236}">
                <a16:creationId xmlns:a16="http://schemas.microsoft.com/office/drawing/2014/main" id="{863B50B2-7A13-F334-2E31-80B3D460FA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5" r="13114"/>
          <a:stretch/>
        </p:blipFill>
        <p:spPr>
          <a:xfrm>
            <a:off x="9171709" y="1643620"/>
            <a:ext cx="2632364" cy="276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2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23DF24-8E9A-4AD0-93DF-A82A416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5C85D-0186-4EB4-7687-84D715898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768" y="3968153"/>
            <a:ext cx="4978735" cy="199532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pc="750"/>
              <a:t>Justificación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8B9D0-05A6-4333-BB22-46585AA7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ACE5B-B094-444A-A9B3-E31F591F3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7416"/>
            <a:ext cx="4038600" cy="6840156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B47F9-648C-4086-8D7A-EA234E2EE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9604" y="614984"/>
            <a:ext cx="6812404" cy="5638799"/>
          </a:xfrm>
          <a:prstGeom prst="rect">
            <a:avLst/>
          </a:prstGeom>
          <a:gradFill>
            <a:gsLst>
              <a:gs pos="2000">
                <a:schemeClr val="accent5">
                  <a:alpha val="19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844505-07B5-4F60-8809-3CA2D031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676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presionantes Avances de la Robótica / Boston Dynamics - YouTube">
            <a:extLst>
              <a:ext uri="{FF2B5EF4-FFF2-40B4-BE49-F238E27FC236}">
                <a16:creationId xmlns:a16="http://schemas.microsoft.com/office/drawing/2014/main" id="{2B5E62DF-6B51-1BB8-2113-8CD99D702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3" r="6105" b="-3"/>
          <a:stretch/>
        </p:blipFill>
        <p:spPr bwMode="auto">
          <a:xfrm>
            <a:off x="6887045" y="10"/>
            <a:ext cx="4661488" cy="310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obótica e IA como aceleradores de los avances en medicina regenerativa |  Sanidad | CIO">
            <a:extLst>
              <a:ext uri="{FF2B5EF4-FFF2-40B4-BE49-F238E27FC236}">
                <a16:creationId xmlns:a16="http://schemas.microsoft.com/office/drawing/2014/main" id="{F7C7181F-CFE3-5592-4413-18D90EEF61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" r="3" b="3"/>
          <a:stretch/>
        </p:blipFill>
        <p:spPr bwMode="auto">
          <a:xfrm>
            <a:off x="5419264" y="3265080"/>
            <a:ext cx="6129269" cy="359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pertos mundiales en robótica mostraron sus más recientes avances |  Ingeniería UC">
            <a:extLst>
              <a:ext uri="{FF2B5EF4-FFF2-40B4-BE49-F238E27FC236}">
                <a16:creationId xmlns:a16="http://schemas.microsoft.com/office/drawing/2014/main" id="{58AC45ED-CF9D-3F57-AB63-7F83ACE98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8" r="1" b="3044"/>
          <a:stretch/>
        </p:blipFill>
        <p:spPr bwMode="auto"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749FA6A2-2239-4EF2-9EB3-B1DC295FE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71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23DF24-8E9A-4AD0-93DF-A82A416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FC914-7F1D-894B-EA13-4A329B69B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768" y="3968153"/>
            <a:ext cx="4978735" cy="199532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pc="750"/>
              <a:t>Objetivos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28B9D0-05A6-4333-BB22-46585AA7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ACE5B-B094-444A-A9B3-E31F591F3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7416"/>
            <a:ext cx="4038600" cy="6840156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8B47F9-648C-4086-8D7A-EA234E2EE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9604" y="614984"/>
            <a:ext cx="6812404" cy="5638799"/>
          </a:xfrm>
          <a:prstGeom prst="rect">
            <a:avLst/>
          </a:prstGeom>
          <a:gradFill>
            <a:gsLst>
              <a:gs pos="2000">
                <a:schemeClr val="accent5">
                  <a:alpha val="19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8844505-07B5-4F60-8809-3CA2D031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045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C11432D-D819-E5B1-D1B7-04AA9B608AC3}"/>
              </a:ext>
            </a:extLst>
          </p:cNvPr>
          <p:cNvSpPr/>
          <p:nvPr/>
        </p:nvSpPr>
        <p:spPr>
          <a:xfrm>
            <a:off x="4407772" y="5631329"/>
            <a:ext cx="4320000" cy="90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A6F39-5E42-BA52-2A66-E5F30234A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s-GT" sz="3200">
                <a:solidFill>
                  <a:schemeClr val="bg1"/>
                </a:solidFill>
              </a:rPr>
              <a:t>Objetivo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819AE-64C6-218D-F3E2-EDE5F353C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15366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GT" sz="2800" b="1" dirty="0"/>
              <a:t>Diseñar una herramienta de software para el monitoreo y programación de forma gráfica de los robots humanoides Robonova-1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FD11CB-357B-287E-5708-79BD36CC7365}"/>
              </a:ext>
            </a:extLst>
          </p:cNvPr>
          <p:cNvSpPr/>
          <p:nvPr/>
        </p:nvSpPr>
        <p:spPr>
          <a:xfrm>
            <a:off x="4777409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037A387-1431-F53A-9B01-F87400908FFA}"/>
              </a:ext>
            </a:extLst>
          </p:cNvPr>
          <p:cNvSpPr/>
          <p:nvPr/>
        </p:nvSpPr>
        <p:spPr>
          <a:xfrm>
            <a:off x="5162291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6FFDB9-777B-94F6-E91B-818A29E77DA8}"/>
              </a:ext>
            </a:extLst>
          </p:cNvPr>
          <p:cNvSpPr/>
          <p:nvPr/>
        </p:nvSpPr>
        <p:spPr>
          <a:xfrm>
            <a:off x="554717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DA99CB-F2E8-7022-8CFB-1D88BE09A569}"/>
              </a:ext>
            </a:extLst>
          </p:cNvPr>
          <p:cNvSpPr/>
          <p:nvPr/>
        </p:nvSpPr>
        <p:spPr>
          <a:xfrm>
            <a:off x="593205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F7AABAE-CE08-0FA3-2D98-D06AE86D44F3}"/>
              </a:ext>
            </a:extLst>
          </p:cNvPr>
          <p:cNvSpPr/>
          <p:nvPr/>
        </p:nvSpPr>
        <p:spPr>
          <a:xfrm>
            <a:off x="631693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871CB4E-D550-F6AD-B65E-1872DC5FFCF2}"/>
              </a:ext>
            </a:extLst>
          </p:cNvPr>
          <p:cNvSpPr/>
          <p:nvPr/>
        </p:nvSpPr>
        <p:spPr>
          <a:xfrm>
            <a:off x="6701819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9655DAD-7035-326F-6CC5-EDBCE3D6131D}"/>
              </a:ext>
            </a:extLst>
          </p:cNvPr>
          <p:cNvSpPr/>
          <p:nvPr/>
        </p:nvSpPr>
        <p:spPr>
          <a:xfrm>
            <a:off x="7086701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E1AF7D4-AE94-99C2-57B9-60980F68547E}"/>
              </a:ext>
            </a:extLst>
          </p:cNvPr>
          <p:cNvSpPr/>
          <p:nvPr/>
        </p:nvSpPr>
        <p:spPr>
          <a:xfrm>
            <a:off x="747158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68D577E-8EB2-1E5E-2CEE-30B993993EBC}"/>
              </a:ext>
            </a:extLst>
          </p:cNvPr>
          <p:cNvSpPr/>
          <p:nvPr/>
        </p:nvSpPr>
        <p:spPr>
          <a:xfrm>
            <a:off x="785646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4E5AA77-6069-D9E4-9764-804E10AC1C9A}"/>
              </a:ext>
            </a:extLst>
          </p:cNvPr>
          <p:cNvSpPr/>
          <p:nvPr/>
        </p:nvSpPr>
        <p:spPr>
          <a:xfrm>
            <a:off x="824134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E45A23-5799-5F95-0970-3B36F8704D41}"/>
              </a:ext>
            </a:extLst>
          </p:cNvPr>
          <p:cNvSpPr txBox="1"/>
          <p:nvPr/>
        </p:nvSpPr>
        <p:spPr>
          <a:xfrm>
            <a:off x="4474357" y="5228156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Progreso</a:t>
            </a:r>
          </a:p>
        </p:txBody>
      </p:sp>
    </p:spTree>
    <p:extLst>
      <p:ext uri="{BB962C8B-B14F-4D97-AF65-F5344CB8AC3E}">
        <p14:creationId xmlns:p14="http://schemas.microsoft.com/office/powerpoint/2010/main" val="240844801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Avances_TesisV2</Template>
  <TotalTime>155</TotalTime>
  <Words>612</Words>
  <Application>Microsoft Office PowerPoint</Application>
  <PresentationFormat>Widescreen</PresentationFormat>
  <Paragraphs>96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Gill Sans Nova</vt:lpstr>
      <vt:lpstr>GradientRiseVTI</vt:lpstr>
      <vt:lpstr>Desarrollo de herramientas en software para el manejo, monitoreo y programación de la nueva versión del humanoide Robonova</vt:lpstr>
      <vt:lpstr>Antecedentes</vt:lpstr>
      <vt:lpstr>Programación en robobasic</vt:lpstr>
      <vt:lpstr>Programación de Robots Bailarines</vt:lpstr>
      <vt:lpstr>Atlas  Boston dynamics</vt:lpstr>
      <vt:lpstr>Justificación</vt:lpstr>
      <vt:lpstr>PowerPoint Presentation</vt:lpstr>
      <vt:lpstr>Objetivos</vt:lpstr>
      <vt:lpstr>Objetivo General</vt:lpstr>
      <vt:lpstr>Objetivo Específico 1</vt:lpstr>
      <vt:lpstr>Objetivo Específico 2</vt:lpstr>
      <vt:lpstr>Objetivo Específico 3</vt:lpstr>
      <vt:lpstr>Marco Teórico</vt:lpstr>
      <vt:lpstr>Biomecánica del cuerpo humano</vt:lpstr>
      <vt:lpstr>Cinemática de robots humanoides </vt:lpstr>
      <vt:lpstr>Programación</vt:lpstr>
      <vt:lpstr>Resultados</vt:lpstr>
      <vt:lpstr>Pybullet</vt:lpstr>
      <vt:lpstr>Crear URDF</vt:lpstr>
      <vt:lpstr>Simulación RObonova</vt:lpstr>
      <vt:lpstr>Siguientes Pasos</vt:lpstr>
      <vt:lpstr>Desarrollo de herramientas en software para el manejo, monitoreo y programación de la nueva versión del humanoide Robonova</vt:lpstr>
      <vt:lpstr>Objetivos</vt:lpstr>
      <vt:lpstr>Interfaz gráfica</vt:lpstr>
      <vt:lpstr>Conexión a robonova</vt:lpstr>
      <vt:lpstr>Creación de Rutinas</vt:lpstr>
      <vt:lpstr>Desarrollo de herramientas en software para el manejo, monitoreo y programación de la nueva versión del humanoide Robonova</vt:lpstr>
      <vt:lpstr>Objetivos</vt:lpstr>
      <vt:lpstr>Interfaz gráfica</vt:lpstr>
      <vt:lpstr>Conexión a robonova</vt:lpstr>
      <vt:lpstr>Interfaz de usuario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herramientas en software para el manejo, monitoreo y programación de la nueva versión del humanoide Robonova</dc:title>
  <dc:creator>PAPADOPOLO CRUZ, STEFANO</dc:creator>
  <cp:lastModifiedBy>PAPADOPOLO CRUZ, STEFANO</cp:lastModifiedBy>
  <cp:revision>1</cp:revision>
  <dcterms:created xsi:type="dcterms:W3CDTF">2023-10-14T15:58:36Z</dcterms:created>
  <dcterms:modified xsi:type="dcterms:W3CDTF">2023-11-24T23:16:20Z</dcterms:modified>
</cp:coreProperties>
</file>